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93" d="100"/>
          <a:sy n="93" d="100"/>
        </p:scale>
        <p:origin x="-106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0EF0C-91B2-4350-A4C7-41B6DCDEC3A0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F049D-E67F-4401-953C-B7D1E166E8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ove 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0"/>
            <a:ext cx="19812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Above All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57200"/>
            <a:ext cx="32766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Above all powers</a:t>
            </a:r>
            <a:br>
              <a:rPr lang="en-US" sz="1600" b="1" dirty="0" smtClean="0"/>
            </a:br>
            <a:r>
              <a:rPr lang="en-US" sz="1600" b="1" dirty="0" smtClean="0"/>
              <a:t>Above all kings</a:t>
            </a:r>
            <a:br>
              <a:rPr lang="en-US" sz="1600" b="1" dirty="0" smtClean="0"/>
            </a:br>
            <a:r>
              <a:rPr lang="en-US" sz="1600" b="1" dirty="0" smtClean="0"/>
              <a:t>Above all nature</a:t>
            </a:r>
            <a:br>
              <a:rPr lang="en-US" sz="1600" b="1" dirty="0" smtClean="0"/>
            </a:br>
            <a:r>
              <a:rPr lang="en-US" sz="1600" b="1" dirty="0" smtClean="0"/>
              <a:t>And all created things</a:t>
            </a:r>
            <a:br>
              <a:rPr lang="en-US" sz="1600" b="1" dirty="0" smtClean="0"/>
            </a:br>
            <a:r>
              <a:rPr lang="en-US" sz="1600" b="1" dirty="0" smtClean="0"/>
              <a:t>Above all wisdom</a:t>
            </a:r>
            <a:br>
              <a:rPr lang="en-US" sz="1600" b="1" dirty="0" smtClean="0"/>
            </a:br>
            <a:r>
              <a:rPr lang="en-US" sz="1600" b="1" dirty="0" smtClean="0"/>
              <a:t>And all the ways of man</a:t>
            </a:r>
            <a:br>
              <a:rPr lang="en-US" sz="1600" b="1" dirty="0" smtClean="0"/>
            </a:br>
            <a:r>
              <a:rPr lang="en-US" sz="1600" b="1" dirty="0" smtClean="0"/>
              <a:t>You were here</a:t>
            </a:r>
            <a:br>
              <a:rPr lang="en-US" sz="1600" b="1" dirty="0" smtClean="0"/>
            </a:br>
            <a:r>
              <a:rPr lang="en-US" sz="1600" b="1" dirty="0" smtClean="0"/>
              <a:t>Before the world began</a:t>
            </a:r>
            <a:endParaRPr lang="en-US" sz="1600" b="1" dirty="0" smtClean="0"/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600" b="1" dirty="0" smtClean="0"/>
              <a:t>Above all kingdoms</a:t>
            </a:r>
            <a:br>
              <a:rPr lang="en-US" sz="1600" b="1" dirty="0" smtClean="0"/>
            </a:br>
            <a:r>
              <a:rPr lang="en-US" sz="1600" b="1" dirty="0" smtClean="0"/>
              <a:t>Above all thrones</a:t>
            </a:r>
            <a:br>
              <a:rPr lang="en-US" sz="1600" b="1" dirty="0" smtClean="0"/>
            </a:br>
            <a:r>
              <a:rPr lang="en-US" sz="1600" b="1" dirty="0" smtClean="0"/>
              <a:t>Above all wonders</a:t>
            </a:r>
            <a:br>
              <a:rPr lang="en-US" sz="1600" b="1" dirty="0" smtClean="0"/>
            </a:br>
            <a:r>
              <a:rPr lang="en-US" sz="1600" b="1" dirty="0" smtClean="0"/>
              <a:t>The world has ever known</a:t>
            </a:r>
            <a:br>
              <a:rPr lang="en-US" sz="1600" b="1" dirty="0" smtClean="0"/>
            </a:br>
            <a:r>
              <a:rPr lang="en-US" sz="1600" b="1" dirty="0" smtClean="0"/>
              <a:t>Above all wealth</a:t>
            </a:r>
            <a:br>
              <a:rPr lang="en-US" sz="1600" b="1" dirty="0" smtClean="0"/>
            </a:br>
            <a:r>
              <a:rPr lang="en-US" sz="1600" b="1" dirty="0" smtClean="0"/>
              <a:t>And treasures of the earth</a:t>
            </a:r>
            <a:br>
              <a:rPr lang="en-US" sz="1600" b="1" dirty="0" smtClean="0"/>
            </a:br>
            <a:r>
              <a:rPr lang="en-US" sz="1600" b="1" dirty="0" smtClean="0"/>
              <a:t>There's no way to measure</a:t>
            </a:r>
            <a:br>
              <a:rPr lang="en-US" sz="1600" b="1" dirty="0" smtClean="0"/>
            </a:br>
            <a:r>
              <a:rPr lang="en-US" sz="1600" b="1" dirty="0" smtClean="0"/>
              <a:t>What You're worth</a:t>
            </a:r>
            <a:endParaRPr lang="en-US" sz="1600" b="1" dirty="0" smtClean="0"/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Crucified Laid </a:t>
            </a:r>
            <a:r>
              <a:rPr lang="en-US" sz="1600" b="1" dirty="0" smtClean="0">
                <a:solidFill>
                  <a:srgbClr val="FF0000"/>
                </a:solidFill>
              </a:rPr>
              <a:t>behind the stone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 lived to </a:t>
            </a:r>
            <a:r>
              <a:rPr lang="en-US" sz="1600" b="1" dirty="0" smtClean="0">
                <a:solidFill>
                  <a:srgbClr val="FF0000"/>
                </a:solidFill>
              </a:rPr>
              <a:t>die Rejected </a:t>
            </a:r>
            <a:r>
              <a:rPr lang="en-US" sz="1600" b="1" dirty="0" smtClean="0">
                <a:solidFill>
                  <a:srgbClr val="FF0000"/>
                </a:solidFill>
              </a:rPr>
              <a:t>and alone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Like a </a:t>
            </a:r>
            <a:r>
              <a:rPr lang="en-US" sz="1600" b="1" dirty="0" smtClean="0">
                <a:solidFill>
                  <a:srgbClr val="FF0000"/>
                </a:solidFill>
              </a:rPr>
              <a:t>rose Trampled </a:t>
            </a:r>
            <a:r>
              <a:rPr lang="en-US" sz="1600" b="1" dirty="0" smtClean="0">
                <a:solidFill>
                  <a:srgbClr val="FF0000"/>
                </a:solidFill>
              </a:rPr>
              <a:t>on the ground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 took the </a:t>
            </a:r>
            <a:r>
              <a:rPr lang="en-US" sz="1600" b="1" dirty="0" smtClean="0">
                <a:solidFill>
                  <a:srgbClr val="FF0000"/>
                </a:solidFill>
              </a:rPr>
              <a:t>fall And </a:t>
            </a:r>
            <a:r>
              <a:rPr lang="en-US" sz="1600" b="1" dirty="0" smtClean="0">
                <a:solidFill>
                  <a:srgbClr val="FF0000"/>
                </a:solidFill>
              </a:rPr>
              <a:t>thought of </a:t>
            </a:r>
            <a:r>
              <a:rPr lang="en-US" sz="1600" b="1" dirty="0" smtClean="0">
                <a:solidFill>
                  <a:srgbClr val="FF0000"/>
                </a:solidFill>
              </a:rPr>
              <a:t>me Above </a:t>
            </a:r>
            <a:r>
              <a:rPr lang="en-US" sz="1600" b="1" dirty="0" smtClean="0">
                <a:solidFill>
                  <a:srgbClr val="FF0000"/>
                </a:solidFill>
              </a:rPr>
              <a:t>all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Above All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왕의 왕 예수</dc:title>
  <dc:creator>user</dc:creator>
  <cp:lastModifiedBy>mary</cp:lastModifiedBy>
  <cp:revision>13</cp:revision>
  <dcterms:created xsi:type="dcterms:W3CDTF">2015-12-20T05:15:32Z</dcterms:created>
  <dcterms:modified xsi:type="dcterms:W3CDTF">2018-02-02T16:00:33Z</dcterms:modified>
</cp:coreProperties>
</file>