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37254-A722-4D2E-8AA4-CF40AF8A2B8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A8895-806C-4C1A-A162-C81DE2333A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0,000 rais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16632"/>
            <a:ext cx="3600400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10,000 raisons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752528" cy="5976664"/>
          </a:xfrm>
        </p:spPr>
        <p:txBody>
          <a:bodyPr>
            <a:noAutofit/>
          </a:bodyPr>
          <a:lstStyle/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Refrain </a:t>
            </a:r>
            <a:endParaRPr lang="fr-FR" sz="1400" b="1" dirty="0">
              <a:solidFill>
                <a:srgbClr val="FF0000"/>
              </a:solidFill>
            </a:endParaRPr>
          </a:p>
          <a:p>
            <a:pPr algn="l"/>
            <a:r>
              <a:rPr lang="fr-FR" sz="1400" b="1" dirty="0">
                <a:solidFill>
                  <a:srgbClr val="FF0000"/>
                </a:solidFill>
              </a:rPr>
              <a:t>Béni dieu, ô mon âme,</a:t>
            </a:r>
          </a:p>
          <a:p>
            <a:pPr algn="l"/>
            <a:r>
              <a:rPr lang="fr-FR" sz="1400" b="1" dirty="0">
                <a:solidFill>
                  <a:srgbClr val="FF0000"/>
                </a:solidFill>
              </a:rPr>
              <a:t>Ô mon âme,</a:t>
            </a:r>
          </a:p>
          <a:p>
            <a:pPr algn="l"/>
            <a:r>
              <a:rPr lang="fr-FR" sz="1400" b="1" dirty="0">
                <a:solidFill>
                  <a:srgbClr val="FF0000"/>
                </a:solidFill>
              </a:rPr>
              <a:t>Louons son nom sacré</a:t>
            </a:r>
          </a:p>
          <a:p>
            <a:pPr algn="l"/>
            <a:r>
              <a:rPr lang="fr-FR" sz="1400" b="1" dirty="0">
                <a:solidFill>
                  <a:srgbClr val="FF0000"/>
                </a:solidFill>
              </a:rPr>
              <a:t>Chantons comme jamais,</a:t>
            </a:r>
          </a:p>
          <a:p>
            <a:pPr algn="l"/>
            <a:r>
              <a:rPr lang="fr-FR" sz="1400" b="1" dirty="0">
                <a:solidFill>
                  <a:srgbClr val="FF0000"/>
                </a:solidFill>
              </a:rPr>
              <a:t>Ô mon âme</a:t>
            </a:r>
          </a:p>
          <a:p>
            <a:pPr algn="l"/>
            <a:r>
              <a:rPr lang="fr-FR" sz="1400" b="1" dirty="0">
                <a:solidFill>
                  <a:srgbClr val="FF0000"/>
                </a:solidFill>
              </a:rPr>
              <a:t>Je louerai ton nom sacré</a:t>
            </a:r>
          </a:p>
          <a:p>
            <a:r>
              <a:rPr lang="fr-FR" sz="1400" b="1" dirty="0"/>
              <a:t> </a:t>
            </a: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>Le soleil se lève, c’est un jour nouveau,</a:t>
            </a: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>C’est l’heure de te chanter encore</a:t>
            </a: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>Qu’importe ce qui s’ passe et qu’importe ce qui arrivera</a:t>
            </a: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>Laissez-moi chanter quand le soir </a:t>
            </a:r>
            <a:r>
              <a:rPr lang="fr-FR" sz="1400" b="1" dirty="0" smtClean="0">
                <a:solidFill>
                  <a:schemeClr val="tx1"/>
                </a:solidFill>
              </a:rPr>
              <a:t>descend</a:t>
            </a:r>
          </a:p>
          <a:p>
            <a:pPr algn="l"/>
            <a:endParaRPr lang="fr-FR" sz="1400" b="1" dirty="0">
              <a:solidFill>
                <a:schemeClr val="tx1"/>
              </a:solidFill>
            </a:endParaRPr>
          </a:p>
          <a:p>
            <a:pPr algn="l"/>
            <a:r>
              <a:rPr lang="fr-FR" sz="1400" dirty="0"/>
              <a:t/>
            </a:r>
            <a:br>
              <a:rPr lang="fr-FR" sz="1400" dirty="0"/>
            </a:br>
            <a:r>
              <a:rPr lang="fr-FR" sz="1400" b="1" dirty="0">
                <a:solidFill>
                  <a:schemeClr val="tx1"/>
                </a:solidFill>
              </a:rPr>
              <a:t>Tu es riche en amour, et lent à la colère</a:t>
            </a: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>Ton nom est grand et ton cœur est bon</a:t>
            </a: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>Pour toute ta bonté je continuerai à chanter</a:t>
            </a: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>Dix mille raisons pour mon cœur à </a:t>
            </a:r>
            <a:r>
              <a:rPr lang="fr-FR" sz="1400" b="1" dirty="0" smtClean="0">
                <a:solidFill>
                  <a:schemeClr val="tx1"/>
                </a:solidFill>
              </a:rPr>
              <a:t>trouver</a:t>
            </a:r>
          </a:p>
          <a:p>
            <a:pPr algn="l"/>
            <a:r>
              <a:rPr lang="fr-FR" sz="1400" dirty="0"/>
              <a:t/>
            </a:r>
            <a:br>
              <a:rPr lang="fr-FR" sz="1400" dirty="0"/>
            </a:br>
            <a:r>
              <a:rPr lang="fr-FR" sz="1400" dirty="0"/>
              <a:t/>
            </a:r>
            <a:br>
              <a:rPr lang="fr-FR" sz="1400" dirty="0"/>
            </a:br>
            <a:r>
              <a:rPr lang="fr-FR" sz="1400" b="1" dirty="0">
                <a:solidFill>
                  <a:schemeClr val="tx1"/>
                </a:solidFill>
              </a:rPr>
              <a:t>Et en ce jour quand la force me manque</a:t>
            </a: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>La fin approche et mon temps est venu</a:t>
            </a: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>Toujours mon âme chantera sans fin tes louanges</a:t>
            </a: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>Dix mille ans après et à jamais</a:t>
            </a:r>
          </a:p>
          <a:p>
            <a:r>
              <a:rPr lang="fr-FR" sz="1400" dirty="0"/>
              <a:t/>
            </a:r>
            <a:br>
              <a:rPr lang="fr-FR" sz="1400" dirty="0"/>
            </a:br>
            <a:endParaRPr lang="fr-FR" sz="1400" b="1" dirty="0">
              <a:solidFill>
                <a:schemeClr val="tx1"/>
              </a:solidFill>
            </a:endParaRPr>
          </a:p>
          <a:p>
            <a:r>
              <a:rPr lang="fr-FR" sz="1400" dirty="0"/>
              <a:t/>
            </a:r>
            <a:br>
              <a:rPr lang="fr-FR" sz="1400" dirty="0"/>
            </a:br>
            <a:endParaRPr lang="fr-FR" sz="1400" b="1" dirty="0">
              <a:solidFill>
                <a:schemeClr val="tx1"/>
              </a:solidFill>
            </a:endParaRPr>
          </a:p>
          <a:p>
            <a:pPr algn="l"/>
            <a:r>
              <a:rPr lang="fr-FR" sz="1400" b="1" dirty="0">
                <a:solidFill>
                  <a:schemeClr val="tx1"/>
                </a:solidFill>
              </a:rPr>
              <a:t/>
            </a:r>
            <a:br>
              <a:rPr lang="fr-FR" sz="1400" b="1" dirty="0">
                <a:solidFill>
                  <a:schemeClr val="tx1"/>
                </a:solidFill>
              </a:rPr>
            </a:b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10,000 raisons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10,000 raisons </dc:title>
  <dc:creator>mary</dc:creator>
  <cp:lastModifiedBy>mary</cp:lastModifiedBy>
  <cp:revision>3</cp:revision>
  <dcterms:created xsi:type="dcterms:W3CDTF">2018-02-09T19:04:59Z</dcterms:created>
  <dcterms:modified xsi:type="dcterms:W3CDTF">2018-02-09T21:25:04Z</dcterms:modified>
</cp:coreProperties>
</file>