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1BCE6-C66D-40F5-BE39-AE24DEAD2DE8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3F2E-D69F-4192-B4A9-26ACB1C155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10,000 Reason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0000 Razon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384376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10000 </a:t>
            </a:r>
            <a:r>
              <a:rPr lang="en-US" b="1" dirty="0" err="1" smtClean="0"/>
              <a:t>Razones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4464496" cy="645333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                                                                    Que </a:t>
            </a:r>
            <a:r>
              <a:rPr lang="es-ES" sz="1800" b="1" dirty="0" smtClean="0">
                <a:solidFill>
                  <a:srgbClr val="FF0000"/>
                </a:solidFill>
              </a:rPr>
              <a:t>todo lo que soy,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alabe al Señor,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con todo mi corazón,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de tu grande amor, cantaré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tu nombre alabaré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Sale el sol, 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Es un nuevo amanecer, 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Cantaré a ti otra vez, 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Sea lo que venga, confiaré en ti, 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Alabaré en el anochecer </a:t>
            </a:r>
            <a:r>
              <a:rPr lang="es-ES" sz="1800" dirty="0" smtClean="0"/>
              <a:t/>
            </a:r>
            <a:br>
              <a:rPr lang="es-ES" sz="1800" dirty="0" smtClean="0"/>
            </a:br>
            <a:endParaRPr lang="es-ES" sz="1400" b="1" dirty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Tu amor no tiene fin, 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y tú eres paciente, 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y bondadoso es tu corazón, 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por todo lo que has hecho yo sigo cantando, 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diez mil razones para alabar 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endParaRPr lang="es-ES" sz="1400" b="1" dirty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Y en ese día cuando ya no tenga fuerza 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y se acerque tu gloria, 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Mi alma cantará de tu amor sin final, </a:t>
            </a:r>
            <a:br>
              <a:rPr lang="es-ES" sz="1800" b="1" dirty="0" smtClean="0">
                <a:solidFill>
                  <a:schemeClr val="tx1"/>
                </a:solidFill>
              </a:rPr>
            </a:br>
            <a:r>
              <a:rPr lang="es-ES" sz="1800" b="1" dirty="0" smtClean="0">
                <a:solidFill>
                  <a:schemeClr val="tx1"/>
                </a:solidFill>
              </a:rPr>
              <a:t>diez mil años y para siempre más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10000 Razones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10000 Razones</dc:title>
  <dc:creator>mary</dc:creator>
  <cp:lastModifiedBy>mary</cp:lastModifiedBy>
  <cp:revision>9</cp:revision>
  <dcterms:created xsi:type="dcterms:W3CDTF">2018-02-09T18:41:42Z</dcterms:created>
  <dcterms:modified xsi:type="dcterms:W3CDTF">2018-02-09T22:27:08Z</dcterms:modified>
</cp:coreProperties>
</file>