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ECF83-3E33-494E-9386-6F041C28F69A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2AF25-AE08-4F46-AFF6-17005DAE50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,000 Grü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16633"/>
            <a:ext cx="367240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10,000 </a:t>
            </a:r>
            <a:r>
              <a:rPr lang="en-US" b="1" dirty="0" err="1" smtClean="0"/>
              <a:t>Gründe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48680"/>
            <a:ext cx="5904656" cy="630932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Komm und lobe den Herrn, meine Seele sing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bete den König an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Sing wie niemals zuvor, nur für Ihn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Und bete den König an</a:t>
            </a:r>
            <a:r>
              <a:rPr lang="de-DE" sz="1800" b="1" dirty="0" smtClean="0">
                <a:solidFill>
                  <a:schemeClr val="tx1"/>
                </a:solidFill>
              </a:rPr>
              <a:t/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/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Verse 1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Ein neuer Tag und ein neuer Morgen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und wieder bring ich dir mein Lob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Was auch vor mir liegt und was immer auch geschehen mag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lass mich noch singen, wenn der Abend kommt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/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Verse 2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Du liebst so sehr und vergibst geduldig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schenkst Gnade, Trost und Barmherzigkeit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Von deiner Güte will ich immer singen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zehntausend Gründe gibst du mir dafür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/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Verse 3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Und wenn am Ende die Kräfte schwinden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wenn meine Zeit dann gekommen ist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wird meine Seele dich weiter preisen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zehntausend Jahre und in Ewigkeit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10,000 Gründe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10,000 Gründe </dc:title>
  <dc:creator>mary</dc:creator>
  <cp:lastModifiedBy>mary</cp:lastModifiedBy>
  <cp:revision>4</cp:revision>
  <dcterms:created xsi:type="dcterms:W3CDTF">2018-02-09T19:31:51Z</dcterms:created>
  <dcterms:modified xsi:type="dcterms:W3CDTF">2018-02-09T21:04:35Z</dcterms:modified>
</cp:coreProperties>
</file>