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60" autoAdjust="0"/>
  </p:normalViewPr>
  <p:slideViewPr>
    <p:cSldViewPr showGuides="1">
      <p:cViewPr>
        <p:scale>
          <a:sx n="86" d="100"/>
          <a:sy n="86" d="100"/>
        </p:scale>
        <p:origin x="-648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76364-2FC7-4C4B-94D6-C69452A2855F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4C77-CE75-4CD3-B83E-B5059B9B6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4C77-CE75-4CD3-B83E-B5059B9B698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BA1F2-0AA7-41AE-A227-C98EBA6F9814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B6A0D-FD7E-4A54-AB7E-36419F2757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Incense (Sometimes By Step)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향기로운 기도 들으소서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495800" cy="4571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향기로운 기도 들으소서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5791200" cy="6019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향기로운 기도 들으소서  나의 손 들어 제사 드리네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 주 예수 나를 바라보사 그 자비 내게 알게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말씀은 영원한 나의 유산 내 맘 정해 그 길을 따르리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모든 근심 주께서 거두사 사랑으로 날 지키소서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오 주 내 하나님 영원히 찬양하리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오 주 내 하나님 영원히 찬양하리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 세상과는 비교할 수 없네 오 한없으신 주님의 말씀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그 말씀 나의 기쁨 나의 묵상 해뜨는 곳부터 지는 곳 까지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사랑으로 인도하시니 그 좁은 길도 힘들지 않네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겸손한 자들을 주 이끄시니 교만 버리고 무릎꿇네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브릿지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아침에 주님 찾으리 주의 길을 따르리라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발길 이끄시네 내 평생 주님을 따르리라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12</Words>
  <Application>Microsoft Office PowerPoint</Application>
  <PresentationFormat>On-screen Show (4:3)</PresentationFormat>
  <Paragraphs>11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향기로운 기도 들으소서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향기로운 기도 들으소서</dc:title>
  <dc:creator>jungyeo park</dc:creator>
  <cp:lastModifiedBy>mary</cp:lastModifiedBy>
  <cp:revision>20</cp:revision>
  <dcterms:created xsi:type="dcterms:W3CDTF">2016-05-30T01:37:34Z</dcterms:created>
  <dcterms:modified xsi:type="dcterms:W3CDTF">2018-01-15T04:16:16Z</dcterms:modified>
</cp:coreProperties>
</file>