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9DFAE-1380-4CA8-BA92-A4573E218429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22833-7194-4D14-82FC-32AD7F2017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항상 진실케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항상 진실케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0" y="381000"/>
            <a:ext cx="25527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항상 진실케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1828800"/>
            <a:ext cx="2514600" cy="3733800"/>
          </a:xfrm>
          <a:noFill/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항상 진실케 내 맘 바꾸사 하나님 닮게 하여주소서 </a:t>
            </a:r>
            <a:r>
              <a:rPr lang="ko-KR" altLang="en-US" sz="2000" b="1" dirty="0" smtClean="0"/>
              <a:t>       항상 </a:t>
            </a:r>
            <a:r>
              <a:rPr lang="ko-KR" altLang="en-US" sz="2000" b="1" dirty="0" smtClean="0"/>
              <a:t>진실케 내 맘 바꾸사 </a:t>
            </a:r>
            <a:r>
              <a:rPr lang="ko-KR" altLang="en-US" sz="2000" b="1" dirty="0" smtClean="0"/>
              <a:t>       하나님 </a:t>
            </a:r>
            <a:r>
              <a:rPr lang="ko-KR" altLang="en-US" sz="2000" b="1" dirty="0" smtClean="0"/>
              <a:t>닮게 </a:t>
            </a:r>
            <a:r>
              <a:rPr lang="ko-KR" altLang="en-US" sz="2000" b="1" dirty="0" smtClean="0"/>
              <a:t>하여주소서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주는 </a:t>
            </a:r>
            <a:r>
              <a:rPr lang="ko-KR" altLang="en-US" sz="2000" b="1" dirty="0" smtClean="0"/>
              <a:t>토기장이 </a:t>
            </a:r>
            <a:r>
              <a:rPr lang="ko-KR" altLang="en-US" sz="2000" b="1" dirty="0" smtClean="0"/>
              <a:t>                          나는 </a:t>
            </a:r>
            <a:r>
              <a:rPr lang="ko-KR" altLang="en-US" sz="2000" b="1" dirty="0" smtClean="0"/>
              <a:t>진흙 날 빚으소서 기도하오니 </a:t>
            </a:r>
            <a:r>
              <a:rPr lang="ko-KR" altLang="en-US" sz="2000" b="1" dirty="0" smtClean="0"/>
              <a:t>                                  항상 </a:t>
            </a:r>
            <a:r>
              <a:rPr lang="ko-KR" altLang="en-US" sz="2000" b="1" dirty="0" smtClean="0"/>
              <a:t>진실케 내 맘 </a:t>
            </a:r>
            <a:r>
              <a:rPr lang="ko-KR" altLang="en-US" sz="2000" b="1" dirty="0" smtClean="0"/>
              <a:t>바꾸사       하나님 </a:t>
            </a:r>
            <a:r>
              <a:rPr lang="ko-KR" altLang="en-US" sz="2000" b="1" dirty="0" smtClean="0"/>
              <a:t>닮게 </a:t>
            </a:r>
            <a:r>
              <a:rPr lang="ko-KR" altLang="en-US" sz="2000" b="1" dirty="0" smtClean="0"/>
              <a:t>하여주소서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항상 정결케 </a:t>
            </a:r>
            <a:r>
              <a:rPr lang="ko-KR" altLang="en-US" sz="2000" b="1" dirty="0" smtClean="0"/>
              <a:t>내 맘 바꾸사 하나님 닮게 하여주소서 </a:t>
            </a:r>
            <a:r>
              <a:rPr lang="ko-KR" altLang="en-US" sz="2000" b="1" dirty="0" smtClean="0"/>
              <a:t>         항상 </a:t>
            </a:r>
            <a:r>
              <a:rPr lang="ko-KR" altLang="en-US" sz="2000" b="1" dirty="0" smtClean="0"/>
              <a:t>정결케</a:t>
            </a:r>
            <a:r>
              <a:rPr lang="ko-KR" altLang="en-US" sz="2000" b="1" dirty="0" smtClean="0"/>
              <a:t> </a:t>
            </a:r>
            <a:r>
              <a:rPr lang="ko-KR" altLang="en-US" sz="2000" b="1" dirty="0" smtClean="0"/>
              <a:t>내 맘 바꾸사 하나님 닮게 </a:t>
            </a:r>
            <a:r>
              <a:rPr lang="ko-KR" altLang="en-US" sz="2000" b="1" dirty="0" smtClean="0"/>
              <a:t>하여주소서     </a:t>
            </a:r>
            <a:endParaRPr lang="en-US" altLang="ko-K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항상 진실케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항상 진실케</dc:title>
  <dc:creator>jungyeo park</dc:creator>
  <cp:lastModifiedBy>mary</cp:lastModifiedBy>
  <cp:revision>12</cp:revision>
  <dcterms:created xsi:type="dcterms:W3CDTF">2016-01-11T03:48:34Z</dcterms:created>
  <dcterms:modified xsi:type="dcterms:W3CDTF">2018-01-17T15:45:10Z</dcterms:modified>
</cp:coreProperties>
</file>