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8A6EF-256C-4C73-BCB5-C56C9DE0FA9F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FD55-2A96-4238-BBC5-23420300F1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extol You.jpg"/>
          <p:cNvPicPr>
            <a:picLocks noChangeAspect="1"/>
          </p:cNvPicPr>
          <p:nvPr userDrawn="1"/>
        </p:nvPicPr>
        <p:blipFill>
          <a:blip r:embed="rId14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평강의 왕이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3429000" cy="7620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평강의 왕이요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5638800" cy="3276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평강의 왕이요 자비의 하나님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만군의 주시요 다시 오실 영원하신 왕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주를 찬양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                                                           주님을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찬양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온땅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위에 높으신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주를 모든 만물 찬양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주를 찬양 주님을 찬양 나의 여호와께 찬양</a:t>
            </a: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평강의 왕이요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평강의 왕이요</dc:title>
  <dc:creator>user</dc:creator>
  <cp:lastModifiedBy>user</cp:lastModifiedBy>
  <cp:revision>5</cp:revision>
  <dcterms:created xsi:type="dcterms:W3CDTF">2016-08-20T11:39:26Z</dcterms:created>
  <dcterms:modified xsi:type="dcterms:W3CDTF">2018-01-07T21:33:41Z</dcterms:modified>
</cp:coreProperties>
</file>