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AE501-1967-4876-9528-9A44953970EA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23B3-6612-47D6-9464-7A934B253A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an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태초부터 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276600" cy="5333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태초부터 계신 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43434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태초부터 계신 주 영원히 다스리네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말씀으로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창조하신 주앞에 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모든 허물위해 주 십자가를 지셨네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           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모든 죄 짊어지신 주 앞에 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어느 것도 나 할 수 없네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다만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내 맘 드리네 온전히 주께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구원의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길 걸으리 주 성령이 인도해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 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약속을 선포하리 주 앞에 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온전히 주께 온전히 주께 주님께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    주님께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온전히 주께 온전히 주께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주께  손들고 내 맘 드리네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나의 경외하는 주님께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주께  나의 모든 것 </a:t>
            </a:r>
            <a:r>
              <a:rPr lang="ko-KR" altLang="en-US" sz="2000" b="1" smtClean="0">
                <a:solidFill>
                  <a:srgbClr val="FF0000"/>
                </a:solidFill>
              </a:rPr>
              <a:t>드립니다   </a:t>
            </a:r>
            <a:r>
              <a:rPr lang="ko-KR" altLang="en-US" sz="2000" b="1" smtClean="0">
                <a:solidFill>
                  <a:srgbClr val="FF0000"/>
                </a:solidFill>
              </a:rPr>
              <a:t>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나 주의 것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(x5)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태초부터 계신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태초부터 계신 주</dc:title>
  <dc:creator>user</dc:creator>
  <cp:lastModifiedBy>user</cp:lastModifiedBy>
  <cp:revision>11</cp:revision>
  <dcterms:created xsi:type="dcterms:W3CDTF">2016-06-09T21:26:33Z</dcterms:created>
  <dcterms:modified xsi:type="dcterms:W3CDTF">2018-01-09T20:12:31Z</dcterms:modified>
</cp:coreProperties>
</file>