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9C68-5949-4946-9DC3-B47994334BE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714E-7F3F-448E-AEB3-B589B212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9C68-5949-4946-9DC3-B47994334BE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714E-7F3F-448E-AEB3-B589B212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9C68-5949-4946-9DC3-B47994334BE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714E-7F3F-448E-AEB3-B589B212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9C68-5949-4946-9DC3-B47994334BE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714E-7F3F-448E-AEB3-B589B212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9C68-5949-4946-9DC3-B47994334BE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714E-7F3F-448E-AEB3-B589B212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9C68-5949-4946-9DC3-B47994334BE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714E-7F3F-448E-AEB3-B589B212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9C68-5949-4946-9DC3-B47994334BE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714E-7F3F-448E-AEB3-B589B212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9C68-5949-4946-9DC3-B47994334BE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714E-7F3F-448E-AEB3-B589B212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9C68-5949-4946-9DC3-B47994334BE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714E-7F3F-448E-AEB3-B589B212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9C68-5949-4946-9DC3-B47994334BE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714E-7F3F-448E-AEB3-B589B212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9C68-5949-4946-9DC3-B47994334BE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3714E-7F3F-448E-AEB3-B589B21258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A9C68-5949-4946-9DC3-B47994334BE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3714E-7F3F-448E-AEB3-B589B21258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Are You Lord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크신 주님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260648"/>
            <a:ext cx="2520280" cy="620688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크신 주님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1560" y="1052736"/>
            <a:ext cx="39604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 smtClean="0"/>
              <a:t>어둠을 비추며</a:t>
            </a:r>
          </a:p>
          <a:p>
            <a:r>
              <a:rPr lang="ko-KR" altLang="en-US" sz="2000" b="1" dirty="0" smtClean="0"/>
              <a:t>생명주신 주 사랑</a:t>
            </a:r>
          </a:p>
          <a:p>
            <a:r>
              <a:rPr lang="ko-KR" altLang="en-US" sz="2000" b="1" dirty="0" smtClean="0"/>
              <a:t>마음이 상한 자 회복과 소망주신</a:t>
            </a:r>
          </a:p>
          <a:p>
            <a:r>
              <a:rPr lang="en-US" altLang="ko-KR" sz="2000" b="1" dirty="0" smtClean="0"/>
              <a:t>(</a:t>
            </a:r>
            <a:r>
              <a:rPr lang="ko-KR" altLang="en-US" sz="2000" b="1" dirty="0" smtClean="0"/>
              <a:t>오</a:t>
            </a:r>
            <a:r>
              <a:rPr lang="en-US" altLang="ko-KR" sz="2000" b="1" dirty="0" smtClean="0"/>
              <a:t>) </a:t>
            </a:r>
            <a:r>
              <a:rPr lang="ko-KR" altLang="en-US" sz="2000" b="1" dirty="0" smtClean="0"/>
              <a:t>크신 주님</a:t>
            </a:r>
          </a:p>
          <a:p>
            <a:endParaRPr lang="ko-KR" altLang="en-US" sz="2000" b="1" dirty="0" smtClean="0"/>
          </a:p>
          <a:p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</a:p>
          <a:p>
            <a:r>
              <a:rPr lang="ko-KR" altLang="en-US" sz="2000" b="1" dirty="0" smtClean="0">
                <a:solidFill>
                  <a:srgbClr val="FF0000"/>
                </a:solidFill>
              </a:rPr>
              <a:t>호흡이 되신 주</a:t>
            </a:r>
          </a:p>
          <a:p>
            <a:r>
              <a:rPr lang="ko-KR" altLang="en-US" sz="2000" b="1" dirty="0" smtClean="0">
                <a:solidFill>
                  <a:srgbClr val="FF0000"/>
                </a:solidFill>
              </a:rPr>
              <a:t>주님을 찬양해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오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)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 찬양해</a:t>
            </a:r>
          </a:p>
          <a:p>
            <a:r>
              <a:rPr lang="ko-KR" altLang="en-US" sz="2000" b="1" dirty="0" smtClean="0">
                <a:solidFill>
                  <a:srgbClr val="FF0000"/>
                </a:solidFill>
              </a:rPr>
              <a:t>호흡이 되신 주 주님을 찬양해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오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)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주님만</a:t>
            </a:r>
          </a:p>
          <a:p>
            <a:endParaRPr lang="ko-KR" altLang="en-US" sz="2000" b="1" dirty="0" smtClean="0"/>
          </a:p>
          <a:p>
            <a:r>
              <a:rPr lang="ko-KR" altLang="en-US" sz="2000" b="1" dirty="0" smtClean="0"/>
              <a:t>브릿지</a:t>
            </a:r>
          </a:p>
          <a:p>
            <a:r>
              <a:rPr lang="ko-KR" altLang="en-US" sz="2000" b="1" dirty="0" smtClean="0"/>
              <a:t>온 땅이 주를 찬양</a:t>
            </a:r>
          </a:p>
          <a:p>
            <a:r>
              <a:rPr lang="ko-KR" altLang="en-US" sz="2000" b="1" dirty="0" smtClean="0"/>
              <a:t>마음 다해 찬양하리</a:t>
            </a:r>
          </a:p>
          <a:p>
            <a:r>
              <a:rPr lang="ko-KR" altLang="en-US" sz="2000" b="1" dirty="0" smtClean="0"/>
              <a:t>크신 주님 </a:t>
            </a:r>
            <a:r>
              <a:rPr lang="en-US" altLang="ko-KR" sz="2000" b="1" dirty="0" smtClean="0"/>
              <a:t>(x3)</a:t>
            </a:r>
            <a:endParaRPr lang="en-US" altLang="ko-KR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크신 주님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크신 주님</dc:title>
  <dc:creator>mary</dc:creator>
  <cp:lastModifiedBy>mary</cp:lastModifiedBy>
  <cp:revision>5</cp:revision>
  <dcterms:created xsi:type="dcterms:W3CDTF">2021-02-23T16:53:13Z</dcterms:created>
  <dcterms:modified xsi:type="dcterms:W3CDTF">2023-03-31T20:44:33Z</dcterms:modified>
</cp:coreProperties>
</file>