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77" d="100"/>
          <a:sy n="77" d="100"/>
        </p:scale>
        <p:origin x="-1518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FC85C-37FE-40C4-9067-596D90BAC2DB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ECA06-39C4-481E-A187-357D33DD9B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크신 내 주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152400"/>
            <a:ext cx="30480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크신 내 주님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14400"/>
            <a:ext cx="44958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물이 포도주 </a:t>
            </a:r>
            <a:r>
              <a:rPr lang="ko-KR" altLang="en-US" sz="2000" b="1" dirty="0" smtClean="0"/>
              <a:t>되고 눈 </a:t>
            </a:r>
            <a:r>
              <a:rPr lang="ko-KR" altLang="en-US" sz="2000" b="1" dirty="0" smtClean="0"/>
              <a:t>먼자 눈을 뜨네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밖에 </a:t>
            </a:r>
            <a:r>
              <a:rPr lang="ko-KR" altLang="en-US" sz="2000" b="1" dirty="0" smtClean="0"/>
              <a:t>없네 주 밖에</a:t>
            </a:r>
            <a:r>
              <a:rPr lang="ko-KR" altLang="en-US" sz="2000" b="1" dirty="0" smtClean="0"/>
              <a:t> </a:t>
            </a:r>
            <a:r>
              <a:rPr lang="ko-KR" altLang="en-US" sz="2000" b="1" dirty="0" smtClean="0"/>
              <a:t>                                                                                          어둠을 빛추시며 우리를 </a:t>
            </a:r>
            <a:r>
              <a:rPr lang="ko-KR" altLang="en-US" sz="2000" b="1" dirty="0" smtClean="0"/>
              <a:t>일으키네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밖에 </a:t>
            </a:r>
            <a:r>
              <a:rPr lang="ko-KR" altLang="en-US" sz="2000" b="1" dirty="0" smtClean="0"/>
              <a:t>없네주 </a:t>
            </a:r>
            <a:r>
              <a:rPr lang="ko-KR" altLang="en-US" sz="2000" b="1" dirty="0" smtClean="0"/>
              <a:t>밖에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                                                                                                    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크신 내 주님 강하신 주님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그 어느 누구보다 높은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주는 치료자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크고 놀라운 주님 주님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어둠을 </a:t>
            </a:r>
            <a:r>
              <a:rPr lang="ko-KR" altLang="en-US" sz="2000" b="1" dirty="0" smtClean="0"/>
              <a:t>빛추시며 우리를 </a:t>
            </a:r>
            <a:r>
              <a:rPr lang="ko-KR" altLang="en-US" sz="2000" b="1" dirty="0" smtClean="0"/>
              <a:t>일으키네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밖에 </a:t>
            </a:r>
            <a:r>
              <a:rPr lang="ko-KR" altLang="en-US" sz="2000" b="1" dirty="0" smtClean="0"/>
              <a:t>없네 주 </a:t>
            </a:r>
            <a:r>
              <a:rPr lang="ko-KR" altLang="en-US" sz="2000" b="1" dirty="0" smtClean="0"/>
              <a:t>밖에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lvl="0" indent="0">
              <a:buNone/>
            </a:pPr>
            <a:r>
              <a:rPr lang="en-US" sz="2000" b="1" dirty="0" smtClean="0"/>
              <a:t>Bridge 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그누가 멈추리요 주가 함께 하시면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그누가 대적하리 주 함께 하시면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크신 내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크신 내 주님</dc:title>
  <dc:creator>jungyeo park</dc:creator>
  <cp:lastModifiedBy>mary</cp:lastModifiedBy>
  <cp:revision>18</cp:revision>
  <dcterms:created xsi:type="dcterms:W3CDTF">2016-03-17T15:04:06Z</dcterms:created>
  <dcterms:modified xsi:type="dcterms:W3CDTF">2018-01-29T15:20:19Z</dcterms:modified>
</cp:coreProperties>
</file>