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588" autoAdjust="0"/>
    <p:restoredTop sz="94624" autoAdjust="0"/>
  </p:normalViewPr>
  <p:slideViewPr>
    <p:cSldViewPr showGuides="1">
      <p:cViewPr>
        <p:scale>
          <a:sx n="89" d="100"/>
          <a:sy n="89" d="100"/>
        </p:scale>
        <p:origin x="-1188" y="-4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9DF11-CB18-4644-9577-FB7DEDC1727A}" type="datetimeFigureOut">
              <a:rPr lang="en-US" smtClean="0"/>
              <a:pPr/>
              <a:t>1/25/2018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8C7A9-2EF3-4B53-A182-8A043EE6A9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9DF11-CB18-4644-9577-FB7DEDC1727A}" type="datetimeFigureOut">
              <a:rPr lang="en-US" smtClean="0"/>
              <a:pPr/>
              <a:t>1/25/2018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8C7A9-2EF3-4B53-A182-8A043EE6A9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9DF11-CB18-4644-9577-FB7DEDC1727A}" type="datetimeFigureOut">
              <a:rPr lang="en-US" smtClean="0"/>
              <a:pPr/>
              <a:t>1/25/2018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8C7A9-2EF3-4B53-A182-8A043EE6A9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9DF11-CB18-4644-9577-FB7DEDC1727A}" type="datetimeFigureOut">
              <a:rPr lang="en-US" smtClean="0"/>
              <a:pPr/>
              <a:t>1/25/2018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8C7A9-2EF3-4B53-A182-8A043EE6A9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9DF11-CB18-4644-9577-FB7DEDC1727A}" type="datetimeFigureOut">
              <a:rPr lang="en-US" smtClean="0"/>
              <a:pPr/>
              <a:t>1/25/2018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8C7A9-2EF3-4B53-A182-8A043EE6A9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9DF11-CB18-4644-9577-FB7DEDC1727A}" type="datetimeFigureOut">
              <a:rPr lang="en-US" smtClean="0"/>
              <a:pPr/>
              <a:t>1/25/2018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8C7A9-2EF3-4B53-A182-8A043EE6A9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9DF11-CB18-4644-9577-FB7DEDC1727A}" type="datetimeFigureOut">
              <a:rPr lang="en-US" smtClean="0"/>
              <a:pPr/>
              <a:t>1/25/2018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8C7A9-2EF3-4B53-A182-8A043EE6A9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9DF11-CB18-4644-9577-FB7DEDC1727A}" type="datetimeFigureOut">
              <a:rPr lang="en-US" smtClean="0"/>
              <a:pPr/>
              <a:t>1/25/2018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8C7A9-2EF3-4B53-A182-8A043EE6A9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9DF11-CB18-4644-9577-FB7DEDC1727A}" type="datetimeFigureOut">
              <a:rPr lang="en-US" smtClean="0"/>
              <a:pPr/>
              <a:t>1/25/2018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8C7A9-2EF3-4B53-A182-8A043EE6A9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9DF11-CB18-4644-9577-FB7DEDC1727A}" type="datetimeFigureOut">
              <a:rPr lang="en-US" smtClean="0"/>
              <a:pPr/>
              <a:t>1/25/2018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8C7A9-2EF3-4B53-A182-8A043EE6A9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9DF11-CB18-4644-9577-FB7DEDC1727A}" type="datetimeFigureOut">
              <a:rPr lang="en-US" smtClean="0"/>
              <a:pPr/>
              <a:t>1/25/2018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8C7A9-2EF3-4B53-A182-8A043EE6A9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D9DF11-CB18-4644-9577-FB7DEDC1727A}" type="datetimeFigureOut">
              <a:rPr lang="en-US" smtClean="0"/>
              <a:pPr/>
              <a:t>1/25/2018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28C7A9-2EF3-4B53-A182-8A043EE6A9C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님여 이 손을 꼭 잡고 가소서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9739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님여 이 손을 꼭 잡고 가소서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28800" y="152400"/>
            <a:ext cx="5562600" cy="563562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주님여 이 손을 꼭 잡고 가소서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1066800"/>
            <a:ext cx="3581400" cy="5791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o-KR" altLang="en-US" sz="2000" b="1" dirty="0" smtClean="0"/>
              <a:t>주님여 이 손을 꼭잡고 가소서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약하고 피곤한 이몸을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폭풍우 흑암 속 헤치사 빛으로 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손잡고 날 인도 하소서</a:t>
            </a:r>
            <a:br>
              <a:rPr lang="ko-KR" altLang="en-US" sz="2000" b="1" dirty="0" smtClean="0"/>
            </a:br>
            <a:endParaRPr lang="en-US" altLang="ko-KR" sz="2000" b="1" dirty="0" smtClean="0"/>
          </a:p>
          <a:p>
            <a:pPr marL="0" indent="0">
              <a:buNone/>
            </a:pPr>
            <a:r>
              <a:rPr lang="ko-KR" altLang="en-US" sz="2000" b="1" dirty="0" smtClean="0"/>
              <a:t/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인생이 힘들고 고난이 겹칠 때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주님여 날도와 주소서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외치는 이소리 귀 기울이시사 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손잡고 날 인도 </a:t>
            </a:r>
            <a:r>
              <a:rPr lang="ko-KR" altLang="en-US" sz="2000" b="1" dirty="0" smtClean="0"/>
              <a:t>하소서</a:t>
            </a:r>
            <a:endParaRPr lang="en-US" altLang="ko-KR" sz="2000" b="1" dirty="0" smtClean="0"/>
          </a:p>
          <a:p>
            <a:pPr marL="0" indent="0">
              <a:buNone/>
            </a:pPr>
            <a:endParaRPr lang="en-US" sz="2000" b="1" dirty="0" smtClean="0"/>
          </a:p>
          <a:p>
            <a:pPr marL="0" indent="0">
              <a:buNone/>
            </a:pPr>
            <a:r>
              <a:rPr lang="en-US" sz="2000" b="1" dirty="0" smtClean="0"/>
              <a:t>When my way grows drear,</a:t>
            </a:r>
            <a:br>
              <a:rPr lang="en-US" sz="2000" b="1" dirty="0" smtClean="0"/>
            </a:br>
            <a:r>
              <a:rPr lang="en-US" sz="2000" b="1" dirty="0" smtClean="0"/>
              <a:t>Precious Lord, linger near,</a:t>
            </a:r>
            <a:br>
              <a:rPr lang="en-US" sz="2000" b="1" dirty="0" smtClean="0"/>
            </a:br>
            <a:r>
              <a:rPr lang="en-US" sz="2000" b="1" dirty="0" smtClean="0"/>
              <a:t>When my life is almost gone,</a:t>
            </a:r>
            <a:br>
              <a:rPr lang="en-US" sz="2000" b="1" dirty="0" smtClean="0"/>
            </a:br>
            <a:r>
              <a:rPr lang="en-US" sz="2000" b="1" dirty="0" smtClean="0"/>
              <a:t>Hear my cry, hear my call,</a:t>
            </a:r>
            <a:br>
              <a:rPr lang="en-US" sz="2000" b="1" dirty="0" smtClean="0"/>
            </a:br>
            <a:r>
              <a:rPr lang="en-US" sz="2000" b="1" dirty="0" smtClean="0"/>
              <a:t>Hold my hand lest I </a:t>
            </a:r>
            <a:r>
              <a:rPr lang="en-US" sz="2000" b="1" dirty="0" smtClean="0"/>
              <a:t>fall                         Take </a:t>
            </a:r>
            <a:r>
              <a:rPr lang="en-US" sz="2000" b="1" dirty="0" smtClean="0"/>
              <a:t>my hand, </a:t>
            </a:r>
            <a:r>
              <a:rPr lang="en-US" sz="2000" b="1" dirty="0" smtClean="0"/>
              <a:t>                               precious </a:t>
            </a:r>
            <a:r>
              <a:rPr lang="en-US" sz="2000" b="1" dirty="0" smtClean="0"/>
              <a:t>Lord, Lead me home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11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주님여 이 손을 꼭 잡고 가소서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내게있는 모든 것을</dc:title>
  <dc:creator>jungyeo park</dc:creator>
  <cp:lastModifiedBy>mary</cp:lastModifiedBy>
  <cp:revision>13</cp:revision>
  <dcterms:created xsi:type="dcterms:W3CDTF">2016-03-24T13:11:34Z</dcterms:created>
  <dcterms:modified xsi:type="dcterms:W3CDTF">2018-01-26T04:55:52Z</dcterms:modified>
</cp:coreProperties>
</file>