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>
        <p:scale>
          <a:sx n="68" d="100"/>
          <a:sy n="68" d="100"/>
        </p:scale>
        <p:origin x="-1788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2DF5A-9FB0-4F3F-8EE0-6C847B72E1A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E0B0-7848-466E-9B03-ABEAD47C7D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none like you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과 같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2800" y="381000"/>
            <a:ext cx="24384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주님과 같이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76400"/>
            <a:ext cx="5181600" cy="3276600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ko-KR" altLang="en-US" sz="2400" b="1" dirty="0" smtClean="0"/>
              <a:t>주님과 같이 내 마음 만지는 분은 없네 </a:t>
            </a:r>
            <a:r>
              <a:rPr lang="ko-KR" altLang="en-US" sz="2400" b="1" dirty="0" smtClean="0"/>
              <a:t>                          오랜 </a:t>
            </a:r>
            <a:r>
              <a:rPr lang="ko-KR" altLang="en-US" sz="2400" b="1" dirty="0" smtClean="0"/>
              <a:t>세월 찾아 난 알았네 </a:t>
            </a:r>
            <a:r>
              <a:rPr lang="ko-KR" altLang="en-US" sz="2400" b="1" dirty="0" smtClean="0"/>
              <a:t>                       내겐 </a:t>
            </a:r>
            <a:r>
              <a:rPr lang="ko-KR" altLang="en-US" sz="2400" b="1" dirty="0" smtClean="0"/>
              <a:t>주밖에 </a:t>
            </a:r>
            <a:r>
              <a:rPr lang="ko-KR" altLang="en-US" sz="2400" b="1" dirty="0" smtClean="0"/>
              <a:t>없네</a:t>
            </a:r>
            <a:endParaRPr lang="en-US" altLang="ko-KR" sz="2400" b="1" dirty="0" smtClean="0"/>
          </a:p>
          <a:p>
            <a:pPr marL="0" lvl="1" indent="0">
              <a:buNone/>
            </a:pPr>
            <a:endParaRPr lang="en-US" altLang="ko-KR" sz="2400" b="1" dirty="0" smtClean="0"/>
          </a:p>
          <a:p>
            <a:pPr marL="0" lvl="1" indent="0">
              <a:buNone/>
            </a:pPr>
            <a:endParaRPr lang="en-US" altLang="ko-KR" sz="2400" b="1" dirty="0" smtClean="0"/>
          </a:p>
          <a:p>
            <a:pPr marL="0" lvl="1" indent="0">
              <a:buNone/>
            </a:pPr>
            <a:r>
              <a:rPr lang="ko-KR" altLang="en-US" sz="2400" b="1" dirty="0" smtClean="0"/>
              <a:t>주 </a:t>
            </a:r>
            <a:r>
              <a:rPr lang="ko-KR" altLang="en-US" sz="2400" b="1" dirty="0" smtClean="0"/>
              <a:t>자비 강같이 흐르고 </a:t>
            </a:r>
            <a:r>
              <a:rPr lang="ko-KR" altLang="en-US" sz="2400" b="1" dirty="0" smtClean="0"/>
              <a:t>                                        주 </a:t>
            </a:r>
            <a:r>
              <a:rPr lang="ko-KR" altLang="en-US" sz="2400" b="1" dirty="0" smtClean="0"/>
              <a:t>손길 치료하네</a:t>
            </a:r>
            <a:r>
              <a:rPr lang="en-US" altLang="ko-KR" sz="2400" b="1" dirty="0" smtClean="0"/>
              <a:t>.</a:t>
            </a:r>
            <a:br>
              <a:rPr lang="en-US" altLang="ko-KR" sz="2400" b="1" dirty="0" smtClean="0"/>
            </a:br>
            <a:r>
              <a:rPr lang="ko-KR" altLang="en-US" sz="2400" b="1" dirty="0" smtClean="0"/>
              <a:t>고통 받는 자녀 품으시니 </a:t>
            </a:r>
            <a:r>
              <a:rPr lang="ko-KR" altLang="en-US" sz="2400" b="1" dirty="0" smtClean="0"/>
              <a:t>                            주 </a:t>
            </a:r>
            <a:r>
              <a:rPr lang="ko-KR" altLang="en-US" sz="2400" b="1" dirty="0" smtClean="0"/>
              <a:t>밖에 없네</a:t>
            </a:r>
            <a:r>
              <a:rPr lang="en-US" altLang="ko-KR" sz="2400" b="1" dirty="0" smtClean="0"/>
              <a:t>.    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주님과 같이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주님과 같이 </dc:title>
  <dc:creator>user</dc:creator>
  <cp:lastModifiedBy>mary</cp:lastModifiedBy>
  <cp:revision>13</cp:revision>
  <dcterms:created xsi:type="dcterms:W3CDTF">2015-12-13T01:32:24Z</dcterms:created>
  <dcterms:modified xsi:type="dcterms:W3CDTF">2018-01-23T21:53:34Z</dcterms:modified>
</cp:coreProperties>
</file>