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 showGuides="1">
      <p:cViewPr>
        <p:scale>
          <a:sx n="86" d="100"/>
          <a:sy n="86" d="100"/>
        </p:scale>
        <p:origin x="-1248" y="-5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7683-58F1-4148-9564-105E179960FD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B6C3-3C4D-4223-82DE-79F546718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7683-58F1-4148-9564-105E179960FD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B6C3-3C4D-4223-82DE-79F546718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7683-58F1-4148-9564-105E179960FD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B6C3-3C4D-4223-82DE-79F546718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7683-58F1-4148-9564-105E179960FD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B6C3-3C4D-4223-82DE-79F546718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7683-58F1-4148-9564-105E179960FD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B6C3-3C4D-4223-82DE-79F546718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7683-58F1-4148-9564-105E179960FD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B6C3-3C4D-4223-82DE-79F546718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7683-58F1-4148-9564-105E179960FD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B6C3-3C4D-4223-82DE-79F546718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7683-58F1-4148-9564-105E179960FD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B6C3-3C4D-4223-82DE-79F546718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7683-58F1-4148-9564-105E179960FD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B6C3-3C4D-4223-82DE-79F546718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7683-58F1-4148-9564-105E179960FD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B6C3-3C4D-4223-82DE-79F546718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F7683-58F1-4148-9564-105E179960FD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CB6C3-3C4D-4223-82DE-79F546718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F7683-58F1-4148-9564-105E179960FD}" type="datetimeFigureOut">
              <a:rPr lang="en-US" smtClean="0"/>
              <a:pPr/>
              <a:t>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CB6C3-3C4D-4223-82DE-79F546718C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 안에 자유있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 안에 자유있네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0"/>
            <a:ext cx="3733800" cy="609599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주님 안에 자유있네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09600"/>
            <a:ext cx="4953000" cy="60198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안에 자유 있네 예수의 이름에 소망 있네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우리 삶을 모두 드려 주 사랑 우리를 구원했네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새롭게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되었네 자유케 되었네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이전과 같지 않으리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내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모든 것 다 드리리라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주님의 길로 가기 위해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주님 우릴 부르셨네 모든 것 주님의 영광 위해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우리 마음 다 드리니 주의 빛 어둠을 비추소서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브릿지                                                                                   주님이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내 눈을 여셨네 난 주님을 보네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길과 진리 생명 되신 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 영광 위해 살아가리                                                      자유케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되었네 내 삶은 주의 것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11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 안에 자유있네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하나님 </dc:title>
  <dc:creator>jungyeo park</dc:creator>
  <cp:lastModifiedBy>mary</cp:lastModifiedBy>
  <cp:revision>16</cp:revision>
  <dcterms:created xsi:type="dcterms:W3CDTF">2016-05-26T13:15:24Z</dcterms:created>
  <dcterms:modified xsi:type="dcterms:W3CDTF">2018-01-26T17:57:36Z</dcterms:modified>
</cp:coreProperties>
</file>