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C5F0-8222-490E-9FB5-A8BC36A6D6E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60A-5E50-4A1A-9C1A-AE4CAC6AB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C5F0-8222-490E-9FB5-A8BC36A6D6E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60A-5E50-4A1A-9C1A-AE4CAC6AB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C5F0-8222-490E-9FB5-A8BC36A6D6E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60A-5E50-4A1A-9C1A-AE4CAC6AB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C5F0-8222-490E-9FB5-A8BC36A6D6E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60A-5E50-4A1A-9C1A-AE4CAC6AB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C5F0-8222-490E-9FB5-A8BC36A6D6E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60A-5E50-4A1A-9C1A-AE4CAC6AB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C5F0-8222-490E-9FB5-A8BC36A6D6E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60A-5E50-4A1A-9C1A-AE4CAC6AB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C5F0-8222-490E-9FB5-A8BC36A6D6E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60A-5E50-4A1A-9C1A-AE4CAC6AB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C5F0-8222-490E-9FB5-A8BC36A6D6E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60A-5E50-4A1A-9C1A-AE4CAC6AB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C5F0-8222-490E-9FB5-A8BC36A6D6E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60A-5E50-4A1A-9C1A-AE4CAC6AB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C5F0-8222-490E-9FB5-A8BC36A6D6E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60A-5E50-4A1A-9C1A-AE4CAC6AB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C5F0-8222-490E-9FB5-A8BC36A6D6E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160A-5E50-4A1A-9C1A-AE4CAC6AB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3C5F0-8222-490E-9FB5-A8BC36A6D6E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160A-5E50-4A1A-9C1A-AE4CAC6AB6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께 가까이 날 이끄소서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께 가까이 날 이끄소서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57200"/>
            <a:ext cx="53340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주께 가까이 날 이끄소서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981200"/>
            <a:ext cx="3733800" cy="3276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주께 가까이 날 이끄소서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간절히  주님만을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원합니다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채워주소서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주의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사랑을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진정한 찬양 드릴 수 있도록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목마른 나의 영혼 주를 부르니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만져주소서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주님만을 원합니다 더 원합니다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만져 주소서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주께 가까이 날 이끄소서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주께 가까이 날 이끄소서</dc:title>
  <dc:creator>jungyeo park</dc:creator>
  <cp:lastModifiedBy>user</cp:lastModifiedBy>
  <cp:revision>12</cp:revision>
  <dcterms:created xsi:type="dcterms:W3CDTF">2016-04-27T14:33:42Z</dcterms:created>
  <dcterms:modified xsi:type="dcterms:W3CDTF">2018-01-08T03:16:58Z</dcterms:modified>
</cp:coreProperties>
</file>