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16" autoAdjust="0"/>
    <p:restoredTop sz="94660" autoAdjust="0"/>
  </p:normalViewPr>
  <p:slideViewPr>
    <p:cSldViewPr>
      <p:cViewPr>
        <p:scale>
          <a:sx n="76" d="100"/>
          <a:sy n="76" d="100"/>
        </p:scale>
        <p:origin x="-1548" y="-7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4D0B-82AF-4A8E-B7FB-55F40FD6E4B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D5E6-3751-4601-8AD5-0CA495F80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4D0B-82AF-4A8E-B7FB-55F40FD6E4B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D5E6-3751-4601-8AD5-0CA495F80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4D0B-82AF-4A8E-B7FB-55F40FD6E4B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D5E6-3751-4601-8AD5-0CA495F80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4D0B-82AF-4A8E-B7FB-55F40FD6E4B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D5E6-3751-4601-8AD5-0CA495F80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4D0B-82AF-4A8E-B7FB-55F40FD6E4B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D5E6-3751-4601-8AD5-0CA495F80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4D0B-82AF-4A8E-B7FB-55F40FD6E4B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D5E6-3751-4601-8AD5-0CA495F80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4D0B-82AF-4A8E-B7FB-55F40FD6E4B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D5E6-3751-4601-8AD5-0CA495F80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4D0B-82AF-4A8E-B7FB-55F40FD6E4B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D5E6-3751-4601-8AD5-0CA495F80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4D0B-82AF-4A8E-B7FB-55F40FD6E4B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D5E6-3751-4601-8AD5-0CA495F80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4D0B-82AF-4A8E-B7FB-55F40FD6E4B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D5E6-3751-4601-8AD5-0CA495F80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9C4D0B-82AF-4A8E-B7FB-55F40FD6E4B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0D5E6-3751-4601-8AD5-0CA495F8054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9C4D0B-82AF-4A8E-B7FB-55F40FD6E4B0}" type="datetimeFigureOut">
              <a:rPr lang="en-US" smtClean="0"/>
              <a:pPr/>
              <a:t>1/13/2018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0D5E6-3751-4601-8AD5-0CA495F8054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This is the day 4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주가 지으신 이날에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819400" y="0"/>
            <a:ext cx="3657600" cy="533400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주가 지으신 이날에 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609600"/>
            <a:ext cx="5029200" cy="5943600"/>
          </a:xfrm>
        </p:spPr>
        <p:txBody>
          <a:bodyPr>
            <a:normAutofit lnSpcReduction="10000"/>
          </a:bodyPr>
          <a:lstStyle/>
          <a:p>
            <a:pPr algn="l"/>
            <a:r>
              <a:rPr lang="ko-KR" altLang="en-US" sz="1800" b="1" dirty="0" smtClean="0">
                <a:solidFill>
                  <a:schemeClr val="tx1"/>
                </a:solidFill>
              </a:rPr>
              <a:t>내 모든 걱정 근심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과거를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내려놓고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내 마음 주께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드립니다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예수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주님께 손 내밀 때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풍성히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채우시며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우리게 좋은 것을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예비하시는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예수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altLang="ko-KR" sz="1800" b="1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ko-KR" altLang="en-US" sz="1800" b="1" dirty="0" smtClean="0">
                <a:solidFill>
                  <a:srgbClr val="FF0000"/>
                </a:solidFill>
                <a:latin typeface="+mj-ea"/>
                <a:ea typeface="+mj-ea"/>
              </a:rPr>
              <a:t>후렴</a:t>
            </a:r>
            <a:r>
              <a:rPr lang="en-US" altLang="ko-KR" sz="1800" b="1" dirty="0" smtClean="0">
                <a:solidFill>
                  <a:srgbClr val="FF0000"/>
                </a:solidFill>
                <a:latin typeface="+mj-ea"/>
                <a:ea typeface="+mj-ea"/>
              </a:rPr>
              <a:t>                                                                  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주가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지으신 이 날에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 기뻐하고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즐거워하리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주가 지으신 이 날에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기뻐하고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즐거워하리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난 내일을 염려하지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않네 주의 </a:t>
            </a:r>
            <a:r>
              <a:rPr lang="ko-KR" altLang="en-US" sz="1800" b="1" dirty="0" smtClean="0">
                <a:solidFill>
                  <a:srgbClr val="FF0000"/>
                </a:solidFill>
              </a:rPr>
              <a:t>말씀 신뢰해</a:t>
            </a:r>
            <a:br>
              <a:rPr lang="ko-KR" altLang="en-US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rgbClr val="FF0000"/>
                </a:solidFill>
              </a:rPr>
              <a:t>주님의 날에 </a:t>
            </a:r>
            <a:endParaRPr lang="en-US" altLang="ko-KR" sz="18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algn="l"/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내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두렴 내려놓고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 의심을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뒤로 하며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내 꿈과 소망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주께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드려 예수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주님께 손 내밀 때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풍성히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채우시며</a:t>
            </a:r>
            <a:br>
              <a:rPr lang="ko-KR" altLang="en-US" sz="1800" b="1" dirty="0" smtClean="0">
                <a:solidFill>
                  <a:schemeClr val="tx1"/>
                </a:solidFill>
              </a:rPr>
            </a:br>
            <a:r>
              <a:rPr lang="ko-KR" altLang="en-US" sz="1800" b="1" dirty="0" smtClean="0">
                <a:solidFill>
                  <a:schemeClr val="tx1"/>
                </a:solidFill>
              </a:rPr>
              <a:t>우리게 좋은 것을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예비하시는 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예수</a:t>
            </a:r>
            <a:endParaRPr lang="en-US" altLang="ko-KR" sz="18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Bridge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나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주 진리 위에 서리</a:t>
            </a:r>
            <a:r>
              <a:rPr lang="en-US" altLang="ko-KR" sz="1800" b="1" dirty="0" smtClean="0">
                <a:solidFill>
                  <a:schemeClr val="tx1"/>
                </a:solidFill>
                <a:latin typeface="+mj-ea"/>
                <a:ea typeface="+mj-ea"/>
              </a:rPr>
              <a:t>(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주 진리 위에 서리</a:t>
            </a:r>
            <a:r>
              <a:rPr lang="en-US" altLang="ko-KR" sz="1800" b="1" dirty="0" smtClean="0">
                <a:solidFill>
                  <a:schemeClr val="tx1"/>
                </a:solidFill>
                <a:latin typeface="+mj-ea"/>
                <a:ea typeface="+mj-ea"/>
              </a:rPr>
              <a:t>)  </a:t>
            </a:r>
            <a:br>
              <a:rPr lang="en-US" altLang="ko-KR" sz="18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내 </a:t>
            </a:r>
            <a:r>
              <a:rPr lang="ko-KR" altLang="en-US" sz="1800" b="1" dirty="0" smtClean="0">
                <a:solidFill>
                  <a:schemeClr val="tx1"/>
                </a:solidFill>
                <a:latin typeface="+mj-ea"/>
                <a:ea typeface="+mj-ea"/>
              </a:rPr>
              <a:t>평생을 주를 위해</a:t>
            </a:r>
            <a:r>
              <a:rPr lang="en-US" altLang="ko-KR" sz="1800" b="1" dirty="0" smtClean="0">
                <a:solidFill>
                  <a:schemeClr val="tx1"/>
                </a:solidFill>
                <a:latin typeface="+mj-ea"/>
                <a:ea typeface="+mj-ea"/>
              </a:rPr>
              <a:t>(</a:t>
            </a:r>
            <a:r>
              <a:rPr lang="ko-KR" altLang="en-US" sz="1800" b="1" dirty="0" smtClean="0">
                <a:solidFill>
                  <a:schemeClr val="tx1"/>
                </a:solidFill>
              </a:rPr>
              <a:t>평생을 주를 위해</a:t>
            </a:r>
            <a:r>
              <a:rPr lang="en-US" altLang="ko-KR" sz="1800" b="1" dirty="0" smtClean="0">
                <a:solidFill>
                  <a:schemeClr val="tx1"/>
                </a:solidFill>
                <a:latin typeface="+mj-ea"/>
                <a:ea typeface="+mj-ea"/>
              </a:rPr>
              <a:t>)(</a:t>
            </a:r>
            <a:r>
              <a:rPr lang="en-US" altLang="ko-KR" sz="1800" b="1" dirty="0" smtClean="0">
                <a:solidFill>
                  <a:schemeClr val="tx1"/>
                </a:solidFill>
                <a:latin typeface="+mj-ea"/>
                <a:ea typeface="+mj-ea"/>
              </a:rPr>
              <a:t>x2) </a:t>
            </a:r>
            <a:r>
              <a:rPr lang="en-US" altLang="ko-KR" sz="1800" b="1" dirty="0" smtClean="0">
                <a:solidFill>
                  <a:schemeClr val="tx1"/>
                </a:solidFill>
                <a:latin typeface="+mj-ea"/>
                <a:ea typeface="+mj-ea"/>
              </a:rPr>
              <a:t>  </a:t>
            </a:r>
            <a:endParaRPr lang="en-US" sz="1800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9</Words>
  <Application>Microsoft Office PowerPoint</Application>
  <PresentationFormat>On-screen Show (4:3)</PresentationFormat>
  <Paragraphs>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주가 지으신 이날에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주가 지으신 이날에 </dc:title>
  <dc:creator>user</dc:creator>
  <cp:lastModifiedBy>mary</cp:lastModifiedBy>
  <cp:revision>13</cp:revision>
  <dcterms:created xsi:type="dcterms:W3CDTF">2016-04-07T12:33:42Z</dcterms:created>
  <dcterms:modified xsi:type="dcterms:W3CDTF">2018-01-13T21:41:10Z</dcterms:modified>
</cp:coreProperties>
</file>