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6" autoAdjust="0"/>
    <p:restoredTop sz="94660" autoAdjust="0"/>
  </p:normalViewPr>
  <p:slideViewPr>
    <p:cSldViewPr showGuides="1"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E8C5-3644-467C-9D23-34D0B117536F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46DA-5B89-4DA6-A9F2-67D6D473F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E8C5-3644-467C-9D23-34D0B117536F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46DA-5B89-4DA6-A9F2-67D6D473F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E8C5-3644-467C-9D23-34D0B117536F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46DA-5B89-4DA6-A9F2-67D6D473F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E8C5-3644-467C-9D23-34D0B117536F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46DA-5B89-4DA6-A9F2-67D6D473F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E8C5-3644-467C-9D23-34D0B117536F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46DA-5B89-4DA6-A9F2-67D6D473F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E8C5-3644-467C-9D23-34D0B117536F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46DA-5B89-4DA6-A9F2-67D6D473F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E8C5-3644-467C-9D23-34D0B117536F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46DA-5B89-4DA6-A9F2-67D6D473F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E8C5-3644-467C-9D23-34D0B117536F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46DA-5B89-4DA6-A9F2-67D6D473F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E8C5-3644-467C-9D23-34D0B117536F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46DA-5B89-4DA6-A9F2-67D6D473F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E8C5-3644-467C-9D23-34D0B117536F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46DA-5B89-4DA6-A9F2-67D6D473F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E8C5-3644-467C-9D23-34D0B117536F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46DA-5B89-4DA6-A9F2-67D6D473F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EE8C5-3644-467C-9D23-34D0B117536F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846DA-5B89-4DA6-A9F2-67D6D473F3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여호와는 광대하시도다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여호와는 광대하시도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381000"/>
            <a:ext cx="49530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 여호와는 광대하시도다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76400"/>
            <a:ext cx="4953000" cy="4191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주 여호와는 광대하시도다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그 거룩한 하나님 성에서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찬양할찌어다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 승리 우리에게 주셨도다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모든 원수 물리치셨네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엎드려 절하세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다 주의 크신 이름 높이며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우리에게 행하신 위대한 일 감사하세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오 주의 신실하신 그 사랑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온 땅과 하늘 위에 계셔 홀로 영원하신 이름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여호와는 광대하시도다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여호와는 광대하시도다 </dc:title>
  <dc:creator>jungyeo park</dc:creator>
  <cp:lastModifiedBy>mary</cp:lastModifiedBy>
  <cp:revision>6</cp:revision>
  <dcterms:created xsi:type="dcterms:W3CDTF">2016-03-11T13:52:16Z</dcterms:created>
  <dcterms:modified xsi:type="dcterms:W3CDTF">2018-01-31T19:01:43Z</dcterms:modified>
</cp:coreProperties>
</file>