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CBA3-8609-4E08-BE71-CE89E389B24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65BF5-1589-4279-A671-73D5EC58CA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날 물 위로 부르셨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주 날 물 위로 부르셨네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5256584" cy="5544616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Verse 1:</a:t>
            </a:r>
          </a:p>
          <a:p>
            <a:pPr algn="l"/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날 물위로 부르셨네 그 거대한 비밀 안에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곳에서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주를 찾았네 난 서리라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믿음으로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800" b="1" dirty="0">
                <a:solidFill>
                  <a:srgbClr val="FF0000"/>
                </a:solidFill>
              </a:rPr>
              <a:t>나 주의 이름 부르며 저 바다를 바라보리 물결에도 내 영혼 쉼을 얻으리 나 주의 것</a:t>
            </a:r>
            <a:r>
              <a:rPr lang="en-US" altLang="ko-KR" sz="1800" b="1" dirty="0">
                <a:solidFill>
                  <a:srgbClr val="FF0000"/>
                </a:solidFill>
              </a:rPr>
              <a:t>, </a:t>
            </a:r>
            <a:r>
              <a:rPr lang="ko-KR" altLang="en-US" sz="1800" b="1" dirty="0">
                <a:solidFill>
                  <a:srgbClr val="FF0000"/>
                </a:solidFill>
              </a:rPr>
              <a:t>주 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전부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Verse 2:</a:t>
            </a:r>
          </a:p>
          <a:p>
            <a:pPr algn="l"/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주의 은혜 내게 넘치네 전능하신 주의 손길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두려움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나를 둘러싸도 변함없는 주 날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붙드네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Bridge: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주의 영으로  날 이끌어 주시고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 부르시는 곳에  나 향하게 하소서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더욱 깊은 곳으로  날 인도하사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나에게 믿음 주셔서  담대하게 하옵소서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 날 물 위로 부르셨네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 날 물 위로 부르셨네 </dc:title>
  <dc:creator>mary</dc:creator>
  <cp:lastModifiedBy>mary</cp:lastModifiedBy>
  <cp:revision>5</cp:revision>
  <dcterms:created xsi:type="dcterms:W3CDTF">2020-09-11T17:55:46Z</dcterms:created>
  <dcterms:modified xsi:type="dcterms:W3CDTF">2020-09-11T18:24:52Z</dcterms:modified>
</cp:coreProperties>
</file>