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5B28B-C64B-443D-8768-DC2506D8AC3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8EB37-53C4-4295-89EE-3AFB540442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tter than lif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1711061" y="1066800"/>
            <a:ext cx="7432939" cy="51473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세상의 부요함 보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8600"/>
            <a:ext cx="4191000" cy="5333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이 세상의 부요함 보다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5029200" cy="5257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이세상의 부유함보다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이세상의 좋은친구보다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나의 꿈을 이루는것 보다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더 귀한 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필요한 모든것을 다얻고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내가 원하는 삶을 사는것 보다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어느 누구의 그 사랑 보다 귀한분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붙드소서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주님 나를 놓지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마소서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내 영혼 비추시고 내게 생명주신 주님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주의 사랑 너무 커 나의 맘 드려 주께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주님만 영원히 사랑해 나의 사랑 멈추지 않으리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세상의 부요함 보다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세상의 부요함 보다</dc:title>
  <dc:creator>user</dc:creator>
  <cp:lastModifiedBy>mary</cp:lastModifiedBy>
  <cp:revision>10</cp:revision>
  <dcterms:created xsi:type="dcterms:W3CDTF">2016-08-11T03:14:38Z</dcterms:created>
  <dcterms:modified xsi:type="dcterms:W3CDTF">2018-01-27T19:58:35Z</dcterms:modified>
</cp:coreProperties>
</file>