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FCD38-6B12-4703-8C8F-1F5BDD2FEA88}" type="datetimeFigureOut">
              <a:rPr lang="en-US" smtClean="0"/>
              <a:pPr/>
              <a:t>1/5/2018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33B99-807D-46BF-9FAD-471AE80D8B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FCD38-6B12-4703-8C8F-1F5BDD2FEA88}" type="datetimeFigureOut">
              <a:rPr lang="en-US" smtClean="0"/>
              <a:pPr/>
              <a:t>1/5/2018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33B99-807D-46BF-9FAD-471AE80D8B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FCD38-6B12-4703-8C8F-1F5BDD2FEA88}" type="datetimeFigureOut">
              <a:rPr lang="en-US" smtClean="0"/>
              <a:pPr/>
              <a:t>1/5/2018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33B99-807D-46BF-9FAD-471AE80D8B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FCD38-6B12-4703-8C8F-1F5BDD2FEA88}" type="datetimeFigureOut">
              <a:rPr lang="en-US" smtClean="0"/>
              <a:pPr/>
              <a:t>1/5/2018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33B99-807D-46BF-9FAD-471AE80D8B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FCD38-6B12-4703-8C8F-1F5BDD2FEA88}" type="datetimeFigureOut">
              <a:rPr lang="en-US" smtClean="0"/>
              <a:pPr/>
              <a:t>1/5/2018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33B99-807D-46BF-9FAD-471AE80D8B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FCD38-6B12-4703-8C8F-1F5BDD2FEA88}" type="datetimeFigureOut">
              <a:rPr lang="en-US" smtClean="0"/>
              <a:pPr/>
              <a:t>1/5/2018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33B99-807D-46BF-9FAD-471AE80D8B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FCD38-6B12-4703-8C8F-1F5BDD2FEA88}" type="datetimeFigureOut">
              <a:rPr lang="en-US" smtClean="0"/>
              <a:pPr/>
              <a:t>1/5/2018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33B99-807D-46BF-9FAD-471AE80D8B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FCD38-6B12-4703-8C8F-1F5BDD2FEA88}" type="datetimeFigureOut">
              <a:rPr lang="en-US" smtClean="0"/>
              <a:pPr/>
              <a:t>1/5/2018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33B99-807D-46BF-9FAD-471AE80D8B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FCD38-6B12-4703-8C8F-1F5BDD2FEA88}" type="datetimeFigureOut">
              <a:rPr lang="en-US" smtClean="0"/>
              <a:pPr/>
              <a:t>1/5/2018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33B99-807D-46BF-9FAD-471AE80D8B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FCD38-6B12-4703-8C8F-1F5BDD2FEA88}" type="datetimeFigureOut">
              <a:rPr lang="en-US" smtClean="0"/>
              <a:pPr/>
              <a:t>1/5/2018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33B99-807D-46BF-9FAD-471AE80D8B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FCD38-6B12-4703-8C8F-1F5BDD2FEA88}" type="datetimeFigureOut">
              <a:rPr lang="en-US" smtClean="0"/>
              <a:pPr/>
              <a:t>1/5/2018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33B99-807D-46BF-9FAD-471AE80D8B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3FCD38-6B12-4703-8C8F-1F5BDD2FEA88}" type="datetimeFigureOut">
              <a:rPr lang="en-US" smtClean="0"/>
              <a:pPr/>
              <a:t>1/5/2018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633B99-807D-46BF-9FAD-471AE80D8B4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is World is Not My Home.jpg"/>
          <p:cNvPicPr>
            <a:picLocks noChangeAspect="1"/>
          </p:cNvPicPr>
          <p:nvPr userDrawn="1"/>
        </p:nvPicPr>
        <p:blipFill>
          <a:blip r:embed="rId14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이 세상은 내집 아니네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533400"/>
            <a:ext cx="4191000" cy="609599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/>
              <a:t>이 세상은 내집 아니네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1600200"/>
            <a:ext cx="6705600" cy="4267200"/>
          </a:xfrm>
        </p:spPr>
        <p:txBody>
          <a:bodyPr>
            <a:noAutofit/>
          </a:bodyPr>
          <a:lstStyle/>
          <a:p>
            <a:pPr marL="284163" indent="-284163" algn="l">
              <a:buAutoNum type="arabicPeriod"/>
            </a:pPr>
            <a:r>
              <a:rPr lang="ko-KR" altLang="en-US" sz="1800" b="1" dirty="0" smtClean="0">
                <a:solidFill>
                  <a:schemeClr val="tx1"/>
                </a:solidFill>
              </a:rPr>
              <a:t>죄 많은 이 세상은 내집 아니네 내 모든 보화는 저 하늘에 있네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저 천국문을 열고 나를 부르네 나는 이세상에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 정들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수 없도다</a:t>
            </a: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rgbClr val="FF0000"/>
                </a:solidFill>
              </a:rPr>
              <a:t>후렴</a:t>
            </a:r>
            <a:br>
              <a:rPr lang="ko-KR" altLang="en-US" sz="1800" b="1" dirty="0" smtClean="0">
                <a:solidFill>
                  <a:srgbClr val="FF0000"/>
                </a:solidFill>
              </a:rPr>
            </a:br>
            <a:r>
              <a:rPr lang="ko-KR" altLang="en-US" sz="1800" b="1" dirty="0" smtClean="0">
                <a:solidFill>
                  <a:srgbClr val="FF0000"/>
                </a:solidFill>
              </a:rPr>
              <a:t>    오 주님같은 친구없도다  저 천국 없으면 난 어떻게 하나</a:t>
            </a:r>
            <a:br>
              <a:rPr lang="ko-KR" altLang="en-US" sz="1800" b="1" dirty="0" smtClean="0">
                <a:solidFill>
                  <a:srgbClr val="FF0000"/>
                </a:solidFill>
              </a:rPr>
            </a:br>
            <a:r>
              <a:rPr lang="ko-KR" altLang="en-US" sz="1800" b="1" dirty="0" smtClean="0">
                <a:solidFill>
                  <a:srgbClr val="FF0000"/>
                </a:solidFill>
              </a:rPr>
              <a:t>    저 천국문을 열고 나를 부르네 나는 이 세상에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정들 수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없도다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/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en-US" altLang="ko-KR" sz="1800" b="1" dirty="0" smtClean="0">
                <a:solidFill>
                  <a:schemeClr val="tx1"/>
                </a:solidFill>
              </a:rPr>
              <a:t>2.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저 천국에서 모두 날 기다리네 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내주 예수피로  죄씻음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받았네 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  나 비록약하나 주님 날지키리 나는 이상에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 정들 수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없도다</a:t>
            </a:r>
            <a:r>
              <a:rPr lang="en-US" altLang="ko-KR" sz="1800" b="1" dirty="0" smtClean="0">
                <a:solidFill>
                  <a:schemeClr val="tx1"/>
                </a:solidFill>
              </a:rPr>
              <a:t>.</a:t>
            </a:r>
            <a:br>
              <a:rPr lang="en-US" altLang="ko-KR" sz="1800" b="1" dirty="0" smtClean="0">
                <a:solidFill>
                  <a:schemeClr val="tx1"/>
                </a:solidFill>
              </a:rPr>
            </a:b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1800" b="1" dirty="0" smtClean="0">
                <a:solidFill>
                  <a:schemeClr val="tx1"/>
                </a:solidFill>
              </a:rPr>
              <a:t/>
            </a:r>
            <a:br>
              <a:rPr lang="en-US" altLang="ko-KR" sz="1800" b="1" dirty="0" smtClean="0">
                <a:solidFill>
                  <a:schemeClr val="tx1"/>
                </a:solidFill>
              </a:rPr>
            </a:br>
            <a:r>
              <a:rPr lang="en-US" altLang="ko-KR" sz="1800" b="1" dirty="0" smtClean="0">
                <a:solidFill>
                  <a:schemeClr val="tx1"/>
                </a:solidFill>
              </a:rPr>
              <a:t>3.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저 영광의 땅에 나 길이 살겠네  손잡고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 승리를  외치는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성도들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 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그 기쁜 찬송 하늘 울려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퍼지네  나는 </a:t>
            </a:r>
            <a:r>
              <a:rPr lang="ko-KR" altLang="en-US" sz="1800" b="1" smtClean="0">
                <a:solidFill>
                  <a:schemeClr val="tx1"/>
                </a:solidFill>
              </a:rPr>
              <a:t>이세상에 </a:t>
            </a:r>
            <a:r>
              <a:rPr lang="ko-KR" altLang="en-US" sz="1800" b="1" smtClean="0">
                <a:solidFill>
                  <a:schemeClr val="tx1"/>
                </a:solidFill>
              </a:rPr>
              <a:t> 정들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수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없도다</a:t>
            </a:r>
            <a:endParaRPr lang="en-US" sz="1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16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이 세상은 내집 아니네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이 세상은 내집 아니네</dc:title>
  <dc:creator>user</dc:creator>
  <cp:lastModifiedBy>user</cp:lastModifiedBy>
  <cp:revision>10</cp:revision>
  <dcterms:created xsi:type="dcterms:W3CDTF">2016-05-14T12:36:54Z</dcterms:created>
  <dcterms:modified xsi:type="dcterms:W3CDTF">2018-01-05T15:10:25Z</dcterms:modified>
</cp:coreProperties>
</file>