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8" autoAdjust="0"/>
    <p:restoredTop sz="94681" autoAdjust="0"/>
  </p:normalViewPr>
  <p:slideViewPr>
    <p:cSldViewPr showGuides="1"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35687-E8E0-470C-A025-08E6694F54A6}" type="datetimeFigureOut">
              <a:rPr lang="en-US" smtClean="0"/>
              <a:pPr/>
              <a:t>2/15/2021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69CDC-9FAA-4D45-8D1D-DDC56B9385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35687-E8E0-470C-A025-08E6694F54A6}" type="datetimeFigureOut">
              <a:rPr lang="en-US" smtClean="0"/>
              <a:pPr/>
              <a:t>2/15/2021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69CDC-9FAA-4D45-8D1D-DDC56B9385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35687-E8E0-470C-A025-08E6694F54A6}" type="datetimeFigureOut">
              <a:rPr lang="en-US" smtClean="0"/>
              <a:pPr/>
              <a:t>2/15/2021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69CDC-9FAA-4D45-8D1D-DDC56B9385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35687-E8E0-470C-A025-08E6694F54A6}" type="datetimeFigureOut">
              <a:rPr lang="en-US" smtClean="0"/>
              <a:pPr/>
              <a:t>2/15/2021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69CDC-9FAA-4D45-8D1D-DDC56B9385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35687-E8E0-470C-A025-08E6694F54A6}" type="datetimeFigureOut">
              <a:rPr lang="en-US" smtClean="0"/>
              <a:pPr/>
              <a:t>2/15/2021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69CDC-9FAA-4D45-8D1D-DDC56B9385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35687-E8E0-470C-A025-08E6694F54A6}" type="datetimeFigureOut">
              <a:rPr lang="en-US" smtClean="0"/>
              <a:pPr/>
              <a:t>2/15/2021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69CDC-9FAA-4D45-8D1D-DDC56B9385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35687-E8E0-470C-A025-08E6694F54A6}" type="datetimeFigureOut">
              <a:rPr lang="en-US" smtClean="0"/>
              <a:pPr/>
              <a:t>2/15/2021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69CDC-9FAA-4D45-8D1D-DDC56B9385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35687-E8E0-470C-A025-08E6694F54A6}" type="datetimeFigureOut">
              <a:rPr lang="en-US" smtClean="0"/>
              <a:pPr/>
              <a:t>2/15/2021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69CDC-9FAA-4D45-8D1D-DDC56B9385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35687-E8E0-470C-A025-08E6694F54A6}" type="datetimeFigureOut">
              <a:rPr lang="en-US" smtClean="0"/>
              <a:pPr/>
              <a:t>2/15/2021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69CDC-9FAA-4D45-8D1D-DDC56B9385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35687-E8E0-470C-A025-08E6694F54A6}" type="datetimeFigureOut">
              <a:rPr lang="en-US" smtClean="0"/>
              <a:pPr/>
              <a:t>2/15/2021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69CDC-9FAA-4D45-8D1D-DDC56B9385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35687-E8E0-470C-A025-08E6694F54A6}" type="datetimeFigureOut">
              <a:rPr lang="en-US" smtClean="0"/>
              <a:pPr/>
              <a:t>2/15/2021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69CDC-9FAA-4D45-8D1D-DDC56B9385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835687-E8E0-470C-A025-08E6694F54A6}" type="datetimeFigureOut">
              <a:rPr lang="en-US" smtClean="0"/>
              <a:pPr/>
              <a:t>2/15/2021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B69CDC-9FAA-4D45-8D1D-DDC56B93856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 My King, My God1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왕이신 나의 하나님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0" y="533400"/>
            <a:ext cx="4572000" cy="609600"/>
          </a:xfrm>
        </p:spPr>
        <p:txBody>
          <a:bodyPr>
            <a:noAutofit/>
          </a:bodyPr>
          <a:lstStyle/>
          <a:p>
            <a:r>
              <a:rPr lang="ko-KR" altLang="en-US" sz="3600" b="1" dirty="0" smtClean="0"/>
              <a:t>왕이신 나의 하나님</a:t>
            </a:r>
            <a:endParaRPr lang="en-US" sz="36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38200" y="1600200"/>
            <a:ext cx="4114800" cy="32004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왕이신 나의 하나님 내가 주를 높이고</a:t>
            </a:r>
            <a:b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영원히 주의 이름을 </a:t>
            </a:r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송축하리이다</a:t>
            </a:r>
            <a:endParaRPr lang="en-US" altLang="ko-K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0" indent="0">
              <a:buNone/>
            </a:pPr>
            <a:endParaRPr lang="en-US" altLang="ko-KR" sz="1800" b="1" dirty="0" smtClean="0"/>
          </a:p>
          <a:p>
            <a:pPr marL="0" indent="0">
              <a:buNone/>
            </a:pPr>
            <a:endParaRPr lang="en-US" altLang="ko-KR" sz="1800" b="1" dirty="0" smtClean="0"/>
          </a:p>
          <a:p>
            <a:pPr marL="0" indent="0">
              <a:buNone/>
            </a:pPr>
            <a:r>
              <a:rPr lang="ko-KR" altLang="en-US" sz="1800" b="1" dirty="0" smtClean="0"/>
              <a:t>왕이신 나의 하나님 내가 주를 높이고 영원히 주이름을 송축하리다 </a:t>
            </a:r>
            <a:endParaRPr lang="en-US" altLang="ko-KR" sz="1800" b="1" dirty="0" smtClean="0"/>
          </a:p>
          <a:p>
            <a:pPr marL="0" indent="0">
              <a:buNone/>
            </a:pPr>
            <a:endParaRPr lang="en-US" altLang="ko-KR" sz="1800" b="1" dirty="0" smtClean="0"/>
          </a:p>
          <a:p>
            <a:pPr marL="0" indent="0">
              <a:buNone/>
            </a:pPr>
            <a:r>
              <a:rPr lang="en-US" altLang="ko-KR" sz="1800" b="1" dirty="0" smtClean="0"/>
              <a:t/>
            </a:r>
            <a:br>
              <a:rPr lang="en-US" altLang="ko-KR" sz="1800" b="1" dirty="0" smtClean="0"/>
            </a:br>
            <a:r>
              <a:rPr lang="ko-KR" altLang="en-US" sz="1800" b="1" dirty="0" smtClean="0"/>
              <a:t>왕이신 나의 하나님 내가 주를 높이고 영원히 주의 이름을 </a:t>
            </a:r>
            <a:r>
              <a:rPr lang="ko-KR" altLang="en-US" sz="1800" b="1" dirty="0" smtClean="0"/>
              <a:t>송축하리다</a:t>
            </a:r>
            <a:endParaRPr lang="en-US" altLang="ko-KR" sz="1800" b="1" dirty="0" smtClean="0"/>
          </a:p>
          <a:p>
            <a:pPr marL="0" indent="0">
              <a:buNone/>
            </a:pPr>
            <a:r>
              <a:rPr lang="ko-KR" altLang="en-US" sz="1800" b="1" dirty="0" smtClean="0"/>
              <a:t>영원히 주의 이름을 송축하리다 </a:t>
            </a:r>
            <a:r>
              <a:rPr lang="ko-KR" altLang="en-US" sz="1800" b="1" dirty="0" smtClean="0"/>
              <a:t/>
            </a:r>
            <a:br>
              <a:rPr lang="ko-KR" altLang="en-US" sz="1800" b="1" dirty="0" smtClean="0"/>
            </a:br>
            <a:r>
              <a:rPr lang="ko-KR" altLang="en-US" sz="1800" b="1" dirty="0" smtClean="0"/>
              <a:t/>
            </a:r>
            <a:br>
              <a:rPr lang="ko-KR" altLang="en-US" sz="1800" b="1" dirty="0" smtClean="0"/>
            </a:br>
            <a:r>
              <a:rPr lang="ko-KR" altLang="en-US" sz="1800" b="1" dirty="0" smtClean="0"/>
              <a:t/>
            </a:r>
            <a:br>
              <a:rPr lang="ko-KR" altLang="en-US" sz="1800" b="1" dirty="0" smtClean="0"/>
            </a:br>
            <a:endParaRPr lang="en-US" sz="1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223</TotalTime>
  <Words>9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왕이신 나의 하나님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왕이신 나의 하나님</dc:title>
  <dc:creator>jungyeo park</dc:creator>
  <cp:lastModifiedBy>mary</cp:lastModifiedBy>
  <cp:revision>14</cp:revision>
  <dcterms:created xsi:type="dcterms:W3CDTF">2016-02-19T14:08:25Z</dcterms:created>
  <dcterms:modified xsi:type="dcterms:W3CDTF">2021-02-15T17:07:07Z</dcterms:modified>
</cp:coreProperties>
</file>