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62A1-0F9C-4C61-8C82-77CDB1528374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0BC87-98A0-48D5-B981-2DFEE816AC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n So Come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소서 주 예수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오소서 주 예수여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4953000" cy="4876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모든 만물과 온 땅이여  주님의 길을 예비하여라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예수 곧 오시리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죄인 부르고 성도깨어 열방이 주께 부르짖네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예수 곧 오시리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신부가 신랑 기다리듯 주의 교회 기다리네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모든 맘 왕을 갈망해 찬양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                        오소서 주예수여 오소서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 예수여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공의로 만물 새롭게 해 충성과 진실 영원한 이름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예수 곧 오시리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우리 주 기다리네 다시 오실 하나님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곧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오실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하나님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      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61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오소서 주 예수여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오소서 주 예수여</dc:title>
  <dc:creator>user</dc:creator>
  <cp:lastModifiedBy>user</cp:lastModifiedBy>
  <cp:revision>15</cp:revision>
  <dcterms:created xsi:type="dcterms:W3CDTF">2016-05-01T23:12:20Z</dcterms:created>
  <dcterms:modified xsi:type="dcterms:W3CDTF">2018-01-13T01:29:27Z</dcterms:modified>
</cp:coreProperties>
</file>