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0" d="100"/>
          <a:sy n="80" d="100"/>
        </p:scale>
        <p:origin x="-1428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08B81-F434-4AA0-BC1D-1EC77403216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012F-15CC-470C-8C83-F67E08DC71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793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안에 소망 있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609600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예수 안에 소망 있네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752600"/>
            <a:ext cx="74676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예수 안에 소망 있네 내 빛과 나의 힘 노래  환난 중에 도우시는 주 나의 견고한 반석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크신 사랑 크신 평화 두렴에서 날 건지네 내 위로자 내 모든 것 주 사랑 안에 서리라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완전하신 하나님이 우리와 같이 되셨네 주 사랑과 그 공의로 세상을 구원하셨네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십자가에 주 달리사 그 진노를 얻으셨네 내 모든 죄 담당하신 주 은혜 안에 살리라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죽임당한 세상의 빛 어둠 속에 누이셨네 영광스런 그의 날에 무덤에서 부활했네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승리하신 우리 주님 원수들을 물리쳤네 나 주의 것 주 나의 것 주 보혈 아래 살리라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 예수의 능력으로 내 속에 두려움 없네 나의 사는 모든 순간 주께서 다스리시네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어느 것도 주 손에서 날 뻬앗지 못하리라 주 오실 날 기다리며 주 능력 안에 서리라 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안에 소망 있네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안에 소망 있네</dc:title>
  <dc:creator>jungyeo park</dc:creator>
  <cp:lastModifiedBy>mary</cp:lastModifiedBy>
  <cp:revision>12</cp:revision>
  <dcterms:created xsi:type="dcterms:W3CDTF">2016-01-30T01:36:16Z</dcterms:created>
  <dcterms:modified xsi:type="dcterms:W3CDTF">2018-01-16T23:55:30Z</dcterms:modified>
</cp:coreProperties>
</file>