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 showGuides="1">
      <p:cViewPr>
        <p:scale>
          <a:sx n="58" d="100"/>
          <a:sy n="58" d="100"/>
        </p:scale>
        <p:origin x="-1422" y="-1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B989-CD7D-4147-9DCF-B056CDB62E43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D9D37-4E0D-471E-8CC0-1F399558C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B989-CD7D-4147-9DCF-B056CDB62E43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D9D37-4E0D-471E-8CC0-1F399558C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B989-CD7D-4147-9DCF-B056CDB62E43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D9D37-4E0D-471E-8CC0-1F399558C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B989-CD7D-4147-9DCF-B056CDB62E43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D9D37-4E0D-471E-8CC0-1F399558C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B989-CD7D-4147-9DCF-B056CDB62E43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D9D37-4E0D-471E-8CC0-1F399558C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B989-CD7D-4147-9DCF-B056CDB62E43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D9D37-4E0D-471E-8CC0-1F399558C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B989-CD7D-4147-9DCF-B056CDB62E43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D9D37-4E0D-471E-8CC0-1F399558C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B989-CD7D-4147-9DCF-B056CDB62E43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D9D37-4E0D-471E-8CC0-1F399558C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B989-CD7D-4147-9DCF-B056CDB62E43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D9D37-4E0D-471E-8CC0-1F399558C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B989-CD7D-4147-9DCF-B056CDB62E43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D9D37-4E0D-471E-8CC0-1F399558C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B989-CD7D-4147-9DCF-B056CDB62E43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D9D37-4E0D-471E-8CC0-1F399558C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3B989-CD7D-4147-9DCF-B056CDB62E43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D9D37-4E0D-471E-8CC0-1F399558C4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You Alon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나의 첫사랑 되시네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3100" y="228600"/>
            <a:ext cx="5257800" cy="715962"/>
          </a:xfrm>
        </p:spPr>
        <p:txBody>
          <a:bodyPr>
            <a:normAutofit/>
          </a:bodyPr>
          <a:lstStyle/>
          <a:p>
            <a:r>
              <a:rPr lang="ko-KR" altLang="en-US" sz="3600" b="1" dirty="0"/>
              <a:t>예수 나의 첫사랑 되시네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676400"/>
            <a:ext cx="4495800" cy="3962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예수 나의 첫사랑 되시네 내 첫사랑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지존자 되신 그리스도 예수 찬양하리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보좌 앞에 나의 삶이 향기로운 제사로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주께 드려지기 원하네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오직 주만 바라보며 나의 삶을 드리네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다른 길은 찾지 않으리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나의 온전한 열정과 나의 찬양되시네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주의 길을 따라가리라</a:t>
            </a: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나의 첫사랑 되시네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나의 첫사랑 되시네</dc:title>
  <dc:creator>jungyeo park</dc:creator>
  <cp:lastModifiedBy>mary</cp:lastModifiedBy>
  <cp:revision>7</cp:revision>
  <dcterms:created xsi:type="dcterms:W3CDTF">2016-03-09T06:01:18Z</dcterms:created>
  <dcterms:modified xsi:type="dcterms:W3CDTF">2018-01-29T18:31:54Z</dcterms:modified>
</cp:coreProperties>
</file>