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>
        <p:scale>
          <a:sx n="78" d="100"/>
          <a:sy n="78" d="100"/>
        </p:scale>
        <p:origin x="-1488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AEA1-BDD8-4927-9C6A-4E0C83B753D6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C933-1F7B-4629-AC55-A58488C8A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AEA1-BDD8-4927-9C6A-4E0C83B753D6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C933-1F7B-4629-AC55-A58488C8A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AEA1-BDD8-4927-9C6A-4E0C83B753D6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C933-1F7B-4629-AC55-A58488C8A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AEA1-BDD8-4927-9C6A-4E0C83B753D6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C933-1F7B-4629-AC55-A58488C8A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AEA1-BDD8-4927-9C6A-4E0C83B753D6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C933-1F7B-4629-AC55-A58488C8A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AEA1-BDD8-4927-9C6A-4E0C83B753D6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C933-1F7B-4629-AC55-A58488C8A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AEA1-BDD8-4927-9C6A-4E0C83B753D6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C933-1F7B-4629-AC55-A58488C8A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AEA1-BDD8-4927-9C6A-4E0C83B753D6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C933-1F7B-4629-AC55-A58488C8A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AEA1-BDD8-4927-9C6A-4E0C83B753D6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C933-1F7B-4629-AC55-A58488C8A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AEA1-BDD8-4927-9C6A-4E0C83B753D6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C933-1F7B-4629-AC55-A58488C8A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AEA1-BDD8-4927-9C6A-4E0C83B753D6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C933-1F7B-4629-AC55-A58488C8A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0AEA1-BDD8-4927-9C6A-4E0C83B753D6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0C933-1F7B-4629-AC55-A58488C8A04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아버지 사랑합니다1 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124200" y="1447800"/>
            <a:ext cx="6019800" cy="43780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아버지 사랑합니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00" y="533400"/>
            <a:ext cx="3962400" cy="609600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아버지 사랑합니다 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828800"/>
            <a:ext cx="449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/>
              <a:t>아버지 사랑합니다 아버지 </a:t>
            </a:r>
            <a:r>
              <a:rPr lang="ko-KR" altLang="en-US" sz="2000" b="1" dirty="0" smtClean="0"/>
              <a:t>경배합니다</a:t>
            </a:r>
            <a:r>
              <a:rPr lang="en-US" altLang="ko-KR" sz="2000" b="1" dirty="0" smtClean="0"/>
              <a:t>.</a:t>
            </a:r>
            <a:br>
              <a:rPr lang="en-US" altLang="ko-KR" sz="2000" b="1" dirty="0" smtClean="0"/>
            </a:br>
            <a:r>
              <a:rPr lang="ko-KR" altLang="en-US" sz="2000" b="1" dirty="0" smtClean="0"/>
              <a:t>아버지 채워주소서 당신에 </a:t>
            </a:r>
            <a:r>
              <a:rPr lang="ko-KR" altLang="en-US" sz="2000" b="1" dirty="0" smtClean="0"/>
              <a:t>사랑으로</a:t>
            </a:r>
            <a:r>
              <a:rPr lang="en-US" altLang="ko-KR" sz="2000" b="1" dirty="0" smtClean="0"/>
              <a:t/>
            </a:r>
            <a:br>
              <a:rPr lang="en-US" altLang="ko-KR" sz="2000" b="1" dirty="0" smtClean="0"/>
            </a:br>
            <a:endParaRPr lang="en-US" altLang="ko-KR" sz="2000" b="1" dirty="0" smtClean="0"/>
          </a:p>
          <a:p>
            <a:endParaRPr lang="en-US" altLang="ko-KR" sz="2000" b="1" dirty="0" smtClean="0"/>
          </a:p>
          <a:p>
            <a:endParaRPr lang="en-US" altLang="ko-KR" sz="2000" b="1" dirty="0" smtClean="0"/>
          </a:p>
          <a:p>
            <a:r>
              <a:rPr lang="ko-KR" altLang="en-US" sz="2000" b="1" dirty="0" smtClean="0"/>
              <a:t>예수님 사랑합니다 예수님 </a:t>
            </a:r>
            <a:r>
              <a:rPr lang="ko-KR" altLang="en-US" sz="2000" b="1" dirty="0" smtClean="0"/>
              <a:t>경배합니다</a:t>
            </a:r>
            <a:r>
              <a:rPr lang="en-US" altLang="ko-KR" sz="2000" b="1" dirty="0" smtClean="0"/>
              <a:t>.</a:t>
            </a:r>
            <a:br>
              <a:rPr lang="en-US" altLang="ko-KR" sz="2000" b="1" dirty="0" smtClean="0"/>
            </a:br>
            <a:r>
              <a:rPr lang="ko-KR" altLang="en-US" sz="2000" b="1" dirty="0" smtClean="0"/>
              <a:t>예수님 채워주소서 당신에 </a:t>
            </a:r>
            <a:r>
              <a:rPr lang="ko-KR" altLang="en-US" sz="2000" b="1" dirty="0" smtClean="0"/>
              <a:t>사랑으로</a:t>
            </a:r>
            <a:endParaRPr lang="en-US" altLang="ko-KR" sz="2000" b="1" dirty="0" smtClean="0"/>
          </a:p>
          <a:p>
            <a:endParaRPr lang="en-US" altLang="ko-KR" sz="2000" b="1" dirty="0" smtClean="0"/>
          </a:p>
          <a:p>
            <a:endParaRPr lang="en-US" altLang="ko-KR" sz="2000" b="1" dirty="0" smtClean="0"/>
          </a:p>
          <a:p>
            <a:r>
              <a:rPr lang="en-US" altLang="ko-KR" sz="2000" b="1" dirty="0" smtClean="0"/>
              <a:t/>
            </a:r>
            <a:br>
              <a:rPr lang="en-US" altLang="ko-KR" sz="2000" b="1" dirty="0" smtClean="0"/>
            </a:br>
            <a:r>
              <a:rPr lang="ko-KR" altLang="en-US" sz="2000" b="1" dirty="0" smtClean="0"/>
              <a:t>성령님 사랑합니다 성령님 </a:t>
            </a:r>
            <a:r>
              <a:rPr lang="ko-KR" altLang="en-US" sz="2000" b="1" dirty="0" smtClean="0"/>
              <a:t>경배합니다</a:t>
            </a:r>
            <a:r>
              <a:rPr lang="en-US" altLang="ko-KR" sz="2000" b="1" dirty="0" smtClean="0"/>
              <a:t>.</a:t>
            </a:r>
            <a:br>
              <a:rPr lang="en-US" altLang="ko-KR" sz="2000" b="1" dirty="0" smtClean="0"/>
            </a:br>
            <a:r>
              <a:rPr lang="ko-KR" altLang="en-US" sz="2000" b="1" dirty="0" smtClean="0"/>
              <a:t>성령님 채워주소서 당신에 </a:t>
            </a:r>
            <a:r>
              <a:rPr lang="ko-KR" altLang="en-US" sz="2000" b="1" dirty="0" smtClean="0"/>
              <a:t>사랑으로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아버지 사랑합니다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아버지 사랑합니다 </dc:title>
  <dc:creator>jungyeo park</dc:creator>
  <cp:lastModifiedBy>mary</cp:lastModifiedBy>
  <cp:revision>14</cp:revision>
  <dcterms:created xsi:type="dcterms:W3CDTF">2016-01-27T14:25:21Z</dcterms:created>
  <dcterms:modified xsi:type="dcterms:W3CDTF">2018-01-24T21:50:14Z</dcterms:modified>
</cp:coreProperties>
</file>