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69" d="100"/>
          <a:sy n="69" d="100"/>
        </p:scale>
        <p:origin x="-1758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4748D-1D9C-4094-AD0F-AF8EE2C74999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202EF-AB93-4F7C-8B22-312FD91408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202EF-AB93-4F7C-8B22-312FD914083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28D46-B8FE-4719-A673-3C0A5BD5C00D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F32CA-C545-42ED-9B96-57A24E9725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아름답고 놀라운 주 예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름답고 놀라운 주 예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228600"/>
            <a:ext cx="47244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아름답고 놀라운 주 예수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76400"/>
            <a:ext cx="5410200" cy="3429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아름답고 놀라운 주 예수 말로 할 수 없네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그 측량할 수 없는 위엄 주님과 같은 분 없네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한없는 그 지혜와 사랑 그 누구도 다 할 수 없네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아름답고 </a:t>
            </a:r>
            <a:r>
              <a:rPr lang="ko-KR" altLang="en-US" sz="2000" b="1" dirty="0" smtClean="0"/>
              <a:t>놀라운 주 예수 보좌에 앉으셨네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주님앞에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내가 서있네 주앞에 내가 서있네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주는 거룩하신 하나님 그앞에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서있네</a:t>
            </a:r>
            <a:endParaRPr lang="en-US" altLang="ko-KR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</Words>
  <Application>Microsoft Office PowerPoint</Application>
  <PresentationFormat>On-screen Show (4:3)</PresentationFormat>
  <Paragraphs>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아름답고 놀라운 주 예수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아름답고 놀라운 주 예수</dc:title>
  <dc:creator>jungyeo park</dc:creator>
  <cp:lastModifiedBy>mary</cp:lastModifiedBy>
  <cp:revision>12</cp:revision>
  <dcterms:created xsi:type="dcterms:W3CDTF">2016-01-11T14:46:11Z</dcterms:created>
  <dcterms:modified xsi:type="dcterms:W3CDTF">2018-01-31T04:12:45Z</dcterms:modified>
</cp:coreProperties>
</file>