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536BD-1689-45AA-87EE-FFA9C31F5CD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AB818-952B-44CB-8AB3-7DEF5235FE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t A Fir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의 불 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52700" y="533400"/>
            <a:ext cx="40386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성령의 불 주소서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828800"/>
            <a:ext cx="7505700" cy="3733800"/>
          </a:xfrm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altLang="ko-KR" sz="2800" b="1" dirty="0" smtClean="0"/>
              <a:t>1. </a:t>
            </a:r>
            <a:r>
              <a:rPr lang="ko-KR" altLang="en-US" sz="2800" b="1" dirty="0" smtClean="0"/>
              <a:t>주 계신 곳에만  나 있기 원하네</a:t>
            </a:r>
            <a:endParaRPr lang="en-US" altLang="ko-KR" sz="2800" b="1" dirty="0" smtClean="0"/>
          </a:p>
          <a:p>
            <a:pPr marL="514350" indent="-514350">
              <a:buNone/>
            </a:pPr>
            <a:r>
              <a:rPr lang="en-US" altLang="ko-KR" sz="2800" b="1" dirty="0" smtClean="0"/>
              <a:t>     </a:t>
            </a:r>
            <a:r>
              <a:rPr lang="ko-KR" altLang="en-US" sz="2800" b="1" dirty="0" smtClean="0"/>
              <a:t>주 계신 곳에만  나 있기 원해  주 사랑 안에</a:t>
            </a:r>
            <a:r>
              <a:rPr lang="en-US" altLang="ko-KR" sz="2800" b="1" dirty="0" smtClean="0"/>
              <a:t>(x4)</a:t>
            </a: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marL="0" indent="0">
              <a:buNone/>
            </a:pPr>
            <a:endParaRPr lang="en-US" altLang="ko-KR" sz="2800" b="1" dirty="0" smtClean="0"/>
          </a:p>
          <a:p>
            <a:pPr marL="0" indent="0">
              <a:buNone/>
            </a:pP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en-US" altLang="ko-KR" sz="2800" b="1" dirty="0" smtClean="0"/>
              <a:t>2. </a:t>
            </a:r>
            <a:r>
              <a:rPr lang="ko-KR" altLang="en-US" sz="2800" b="1" dirty="0" smtClean="0"/>
              <a:t>성령의 불 주소서  내 영혼에 임하소서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     주를 원합니다 더욱 원합니다 </a:t>
            </a:r>
            <a:r>
              <a:rPr lang="en-US" altLang="ko-KR" sz="2800" b="1" dirty="0" smtClean="0"/>
              <a:t>(x4)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성령의 불 주소서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성령의 불 주소서 (Set a fire)</dc:title>
  <dc:creator>jungyeo park</dc:creator>
  <cp:lastModifiedBy>user</cp:lastModifiedBy>
  <cp:revision>6</cp:revision>
  <dcterms:created xsi:type="dcterms:W3CDTF">2016-04-10T03:15:35Z</dcterms:created>
  <dcterms:modified xsi:type="dcterms:W3CDTF">2018-01-09T22:00:59Z</dcterms:modified>
</cp:coreProperties>
</file>