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5FAC-FE34-4E18-A650-766E45937F4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4FB8C-7B99-4511-95FF-19BEB324B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5FAC-FE34-4E18-A650-766E45937F4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4FB8C-7B99-4511-95FF-19BEB324B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5FAC-FE34-4E18-A650-766E45937F4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4FB8C-7B99-4511-95FF-19BEB324B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5FAC-FE34-4E18-A650-766E45937F4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4FB8C-7B99-4511-95FF-19BEB324B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5FAC-FE34-4E18-A650-766E45937F4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4FB8C-7B99-4511-95FF-19BEB324B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5FAC-FE34-4E18-A650-766E45937F4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4FB8C-7B99-4511-95FF-19BEB324B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5FAC-FE34-4E18-A650-766E45937F4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4FB8C-7B99-4511-95FF-19BEB324B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5FAC-FE34-4E18-A650-766E45937F4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4FB8C-7B99-4511-95FF-19BEB324B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5FAC-FE34-4E18-A650-766E45937F4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4FB8C-7B99-4511-95FF-19BEB324B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5FAC-FE34-4E18-A650-766E45937F4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4FB8C-7B99-4511-95FF-19BEB324B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5FAC-FE34-4E18-A650-766E45937F4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4FB8C-7B99-4511-95FF-19BEB324B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55FAC-FE34-4E18-A650-766E45937F4E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4FB8C-7B99-4511-95FF-19BEB324BC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살아있다고 느낄 수 있네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살아있다고 느낄 수 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4876800" cy="609600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살아있다고 느낄 수 있네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3962400" cy="51054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살아있다고 느낄 수 있네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날아갈 것만 같은 기분에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주님이 함께 계시기 때문에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자유롭게 예배를 드리네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주의 임재 나를 덮네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Chorus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Because of You I can dance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Because of You I lift my hands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Because of You I can sing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I am free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Bridge 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We're </a:t>
            </a:r>
            <a:r>
              <a:rPr lang="en-US" sz="2400" b="1" dirty="0" smtClean="0">
                <a:solidFill>
                  <a:schemeClr val="tx1"/>
                </a:solidFill>
              </a:rPr>
              <a:t>jumping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Shouting, dancing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Spinning, singing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There's </a:t>
            </a:r>
            <a:r>
              <a:rPr lang="en-US" sz="2400" b="1" dirty="0" smtClean="0">
                <a:solidFill>
                  <a:schemeClr val="tx1"/>
                </a:solidFill>
              </a:rPr>
              <a:t>freedom    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살아있다고 느낄 수 있네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Because of You - 천관웅</dc:title>
  <dc:creator>jungyeo park</dc:creator>
  <cp:lastModifiedBy>mary</cp:lastModifiedBy>
  <cp:revision>9</cp:revision>
  <dcterms:created xsi:type="dcterms:W3CDTF">2016-04-23T11:59:04Z</dcterms:created>
  <dcterms:modified xsi:type="dcterms:W3CDTF">2018-01-03T14:18:57Z</dcterms:modified>
</cp:coreProperties>
</file>