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501E4-BB97-4A1F-850B-E48317EF8CB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F8B4B-EFEF-4773-A960-074A7F8517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빛 되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228600"/>
            <a:ext cx="26670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빛 되신 주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6400800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빛 되신 주 어둠 가운데 비추사 내 눈 보게 하소서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예배하는 선한 마음 주시고 산 소망이 되시네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                                                                                                           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나 주를 경배하리 엎드려 절하며 고백해 주 나의 하나님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오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!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사랑스런 주님 존귀한 예수님 아름답고 놀라우신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만유의 </a:t>
            </a:r>
            <a:r>
              <a:rPr lang="ko-KR" altLang="en-US" sz="2000" b="1" dirty="0" smtClean="0"/>
              <a:t>높임을 받으소서 영광 중에 계신 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겸손하게 이땅에 임하신 주 높여 찬양 하리라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브릿지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다 </a:t>
            </a:r>
            <a:r>
              <a:rPr lang="ko-KR" altLang="en-US" sz="2000" b="1" dirty="0" smtClean="0"/>
              <a:t>알 수 없네 주의 은혜 내 죄 위한 주 십자가</a:t>
            </a:r>
            <a:r>
              <a:rPr lang="en-US" altLang="ko-KR" sz="2000" b="1" dirty="0" smtClean="0"/>
              <a:t>(x4</a:t>
            </a:r>
            <a:r>
              <a:rPr lang="en-US" altLang="ko-KR" sz="2000" b="1" dirty="0" smtClean="0"/>
              <a:t>)  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빛 되신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빛 되신 주</dc:title>
  <dc:creator>user</dc:creator>
  <cp:lastModifiedBy>user</cp:lastModifiedBy>
  <cp:revision>13</cp:revision>
  <dcterms:created xsi:type="dcterms:W3CDTF">2016-01-05T05:19:24Z</dcterms:created>
  <dcterms:modified xsi:type="dcterms:W3CDTF">2018-01-21T21:20:28Z</dcterms:modified>
</cp:coreProperties>
</file>