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995E-1AAE-4E1A-8767-B71EB20F8A1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F08B-DE76-4CB3-BBEF-14325AC4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995E-1AAE-4E1A-8767-B71EB20F8A1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F08B-DE76-4CB3-BBEF-14325AC4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995E-1AAE-4E1A-8767-B71EB20F8A1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F08B-DE76-4CB3-BBEF-14325AC4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995E-1AAE-4E1A-8767-B71EB20F8A1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F08B-DE76-4CB3-BBEF-14325AC4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995E-1AAE-4E1A-8767-B71EB20F8A1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F08B-DE76-4CB3-BBEF-14325AC4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995E-1AAE-4E1A-8767-B71EB20F8A1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F08B-DE76-4CB3-BBEF-14325AC4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995E-1AAE-4E1A-8767-B71EB20F8A1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F08B-DE76-4CB3-BBEF-14325AC4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995E-1AAE-4E1A-8767-B71EB20F8A1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F08B-DE76-4CB3-BBEF-14325AC4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995E-1AAE-4E1A-8767-B71EB20F8A1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F08B-DE76-4CB3-BBEF-14325AC4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995E-1AAE-4E1A-8767-B71EB20F8A1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F08B-DE76-4CB3-BBEF-14325AC4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995E-1AAE-4E1A-8767-B71EB20F8A1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F08B-DE76-4CB3-BBEF-14325AC4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995E-1AAE-4E1A-8767-B71EB20F8A1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2F08B-DE76-4CB3-BBEF-14325AC453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praise rising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모든 찬양이 일어나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5720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모든 찬양이 일어나리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524000"/>
            <a:ext cx="5638800" cy="4419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ko-KR" altLang="en-US" sz="2000" b="1" dirty="0" smtClean="0"/>
              <a:t>모든  찬양  모든 기쁨  모든 존귀 주님께</a:t>
            </a:r>
            <a:endParaRPr lang="en-US" altLang="ko-KR" sz="2000" b="1" dirty="0" smtClean="0"/>
          </a:p>
          <a:p>
            <a:pPr>
              <a:buNone/>
            </a:pPr>
            <a:r>
              <a:rPr lang="ko-KR" altLang="en-US" sz="2000" b="1" dirty="0" smtClean="0"/>
              <a:t>귀한  것들  모든 영광  모든 감사 주님께</a:t>
            </a:r>
            <a:endParaRPr lang="en-US" altLang="ko-KR" sz="2000" b="1" dirty="0" smtClean="0"/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endParaRPr lang="en-US" sz="2000" b="1" dirty="0"/>
          </a:p>
          <a:p>
            <a:pPr>
              <a:buNone/>
            </a:pPr>
            <a:r>
              <a:rPr lang="ko-KR" altLang="en-US" sz="2000" b="1" dirty="0" smtClean="0"/>
              <a:t>모든 음악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모든 노래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모든 열망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주님께</a:t>
            </a:r>
            <a:endParaRPr lang="en-US" altLang="ko-KR" sz="2000" b="1" dirty="0" smtClean="0"/>
          </a:p>
          <a:p>
            <a:pPr>
              <a:buNone/>
            </a:pPr>
            <a:r>
              <a:rPr lang="ko-KR" altLang="en-US" sz="2000" b="1" dirty="0" smtClean="0"/>
              <a:t>슬플 때나 기쁠 때나 </a:t>
            </a:r>
            <a:r>
              <a:rPr lang="ko-KR" altLang="en-US" sz="2000" b="1" dirty="0" smtClean="0"/>
              <a:t>모든 찬양 주님께 </a:t>
            </a:r>
            <a:endParaRPr lang="en-US" altLang="ko-KR" sz="2000" b="1" dirty="0" smtClean="0"/>
          </a:p>
          <a:p>
            <a:pPr>
              <a:buNone/>
            </a:pPr>
            <a:endParaRPr lang="en-US" altLang="ko-KR" sz="2000" b="1" dirty="0" smtClean="0"/>
          </a:p>
          <a:p>
            <a:pPr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찬양하라</a:t>
            </a: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해</a:t>
            </a:r>
            <a:r>
              <a:rPr lang="en-US" altLang="ko-KR" sz="2000" b="1" dirty="0" smtClean="0"/>
              <a:t>)</a:t>
            </a:r>
            <a:r>
              <a:rPr lang="ko-KR" altLang="en-US" sz="2000" b="1" dirty="0" smtClean="0"/>
              <a:t> </a:t>
            </a:r>
            <a:r>
              <a:rPr lang="ko-KR" altLang="en-US" sz="2000" b="1" dirty="0" smtClean="0"/>
              <a:t>찬양하라</a:t>
            </a: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해</a:t>
            </a:r>
            <a:r>
              <a:rPr lang="en-US" altLang="ko-KR" sz="2000" b="1" dirty="0" smtClean="0"/>
              <a:t>) </a:t>
            </a:r>
            <a:r>
              <a:rPr lang="ko-KR" altLang="en-US" sz="2000" b="1" dirty="0" smtClean="0"/>
              <a:t> </a:t>
            </a:r>
            <a:r>
              <a:rPr lang="ko-KR" altLang="en-US" sz="2000" b="1" dirty="0" smtClean="0"/>
              <a:t>주를 </a:t>
            </a:r>
            <a:r>
              <a:rPr lang="ko-KR" altLang="en-US" sz="2000" b="1" dirty="0" smtClean="0"/>
              <a:t>찬양하라</a:t>
            </a:r>
            <a:r>
              <a:rPr lang="en-US" altLang="ko-KR" sz="2000" b="1" dirty="0" smtClean="0"/>
              <a:t>.               </a:t>
            </a:r>
            <a:r>
              <a:rPr lang="ko-KR" altLang="en-US" sz="2000" b="1" dirty="0" smtClean="0"/>
              <a:t>찬양해 </a:t>
            </a:r>
            <a:r>
              <a:rPr lang="ko-KR" altLang="en-US" sz="2000" b="1" dirty="0" smtClean="0"/>
              <a:t>찬양해 찬양해 </a:t>
            </a:r>
            <a:r>
              <a:rPr lang="ko-KR" altLang="en-US" sz="2000" b="1" dirty="0" smtClean="0"/>
              <a:t> 주를 </a:t>
            </a:r>
            <a:r>
              <a:rPr lang="ko-KR" altLang="en-US" sz="2000" b="1" dirty="0" smtClean="0"/>
              <a:t>찬양하라</a:t>
            </a:r>
            <a:r>
              <a:rPr lang="en-US" altLang="ko-KR" sz="2000" b="1" dirty="0" smtClean="0"/>
              <a:t>.</a:t>
            </a:r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endParaRPr lang="en-US" sz="2000" b="1" dirty="0"/>
          </a:p>
          <a:p>
            <a:pPr>
              <a:buNone/>
            </a:pPr>
            <a:r>
              <a:rPr lang="ko-KR" altLang="en-US" sz="2000" b="1" dirty="0" smtClean="0"/>
              <a:t>평화가 </a:t>
            </a:r>
            <a:r>
              <a:rPr lang="ko-KR" altLang="en-US" sz="2000" b="1" dirty="0" smtClean="0"/>
              <a:t>있다면 </a:t>
            </a:r>
            <a:r>
              <a:rPr lang="ko-KR" altLang="en-US" sz="2000" b="1" dirty="0" smtClean="0"/>
              <a:t>사랑과 기쁨이 있다면 찬양해</a:t>
            </a:r>
            <a:endParaRPr lang="en-US" altLang="ko-KR" sz="2000" b="1" dirty="0" smtClean="0"/>
          </a:p>
          <a:p>
            <a:pPr>
              <a:buNone/>
            </a:pPr>
            <a:r>
              <a:rPr lang="ko-KR" altLang="en-US" sz="2000" b="1" dirty="0" smtClean="0"/>
              <a:t>선함이 있다면 공의와 자비가 있다면 찬양해 </a:t>
            </a:r>
            <a:endParaRPr lang="en-US" altLang="ko-KR" sz="2000" b="1" dirty="0" smtClean="0"/>
          </a:p>
          <a:p>
            <a:pPr>
              <a:buNone/>
            </a:pPr>
            <a:r>
              <a:rPr lang="ko-KR" altLang="en-US" sz="2000" b="1" dirty="0" smtClean="0"/>
              <a:t>호흡이 있다면 소리와 생명이 있다면 찬양해 </a:t>
            </a:r>
            <a:r>
              <a:rPr lang="ko-KR" altLang="en-US" sz="2000" b="1" dirty="0" smtClean="0"/>
              <a:t>찬양해</a:t>
            </a:r>
            <a:endParaRPr lang="en-US" altLang="ko-KR" sz="2000" b="1" dirty="0" smtClean="0"/>
          </a:p>
          <a:p>
            <a:pPr>
              <a:buNone/>
            </a:pPr>
            <a:endParaRPr lang="en-US" altLang="ko-KR" sz="2000" b="1" dirty="0" smtClean="0"/>
          </a:p>
          <a:p>
            <a:pPr>
              <a:buNone/>
            </a:pPr>
            <a:endParaRPr lang="en-US" altLang="ko-K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70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모든 찬양이 일어나리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모든 찬양이 일어나리</dc:title>
  <dc:creator>jungyeo park</dc:creator>
  <cp:lastModifiedBy>user</cp:lastModifiedBy>
  <cp:revision>21</cp:revision>
  <dcterms:created xsi:type="dcterms:W3CDTF">2016-03-06T00:49:30Z</dcterms:created>
  <dcterms:modified xsi:type="dcterms:W3CDTF">2018-01-11T22:06:26Z</dcterms:modified>
</cp:coreProperties>
</file>