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C687-CFC8-45F5-881D-2E2589EF2455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21A5-1669-4982-8649-106C78195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C687-CFC8-45F5-881D-2E2589EF2455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21A5-1669-4982-8649-106C78195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C687-CFC8-45F5-881D-2E2589EF2455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21A5-1669-4982-8649-106C78195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C687-CFC8-45F5-881D-2E2589EF2455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21A5-1669-4982-8649-106C78195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C687-CFC8-45F5-881D-2E2589EF2455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21A5-1669-4982-8649-106C78195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C687-CFC8-45F5-881D-2E2589EF2455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21A5-1669-4982-8649-106C78195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C687-CFC8-45F5-881D-2E2589EF2455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21A5-1669-4982-8649-106C78195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C687-CFC8-45F5-881D-2E2589EF2455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21A5-1669-4982-8649-106C78195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C687-CFC8-45F5-881D-2E2589EF2455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21A5-1669-4982-8649-106C78195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C687-CFC8-45F5-881D-2E2589EF2455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21A5-1669-4982-8649-106C78195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9C687-CFC8-45F5-881D-2E2589EF2455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021A5-1669-4982-8649-106C78195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9C687-CFC8-45F5-881D-2E2589EF2455}" type="datetimeFigureOut">
              <a:rPr lang="en-US" smtClean="0"/>
              <a:pPr/>
              <a:t>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021A5-1669-4982-8649-106C78195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g, Sing, Sing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85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모두 찬양해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2800" y="0"/>
            <a:ext cx="2590800" cy="563562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모두 찬양해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57200"/>
            <a:ext cx="3200400" cy="617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                                                             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Sing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Sing Sing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                                                                        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천국에 울리는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노래들이       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Sing </a:t>
            </a:r>
            <a:r>
              <a:rPr lang="en-US" altLang="ko-KR" sz="2000" b="1" dirty="0" smtClean="0">
                <a:solidFill>
                  <a:srgbClr val="FF0000"/>
                </a:solidFill>
              </a:rPr>
              <a:t>Sing Sing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/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주님 들으시네 감사 드리며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예수 이름 높이세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사랑스러운 주님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땅과 하늘 찬양해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열방이 경배해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예수님 당신은 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유일하신 삶의 이유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자유케하는 사랑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타오르는 불처럼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인도하시는 빛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예수님 당신은 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유일하신 삶의 이유</a:t>
            </a: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모두 찬양해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모두찬양해</dc:title>
  <dc:creator>jungyeo park</dc:creator>
  <cp:lastModifiedBy>mary</cp:lastModifiedBy>
  <cp:revision>12</cp:revision>
  <dcterms:created xsi:type="dcterms:W3CDTF">2016-03-18T19:13:17Z</dcterms:created>
  <dcterms:modified xsi:type="dcterms:W3CDTF">2018-01-02T18:06:00Z</dcterms:modified>
</cp:coreProperties>
</file>