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howGuides="1">
      <p:cViewPr>
        <p:scale>
          <a:sx n="66" d="100"/>
          <a:sy n="66" d="100"/>
        </p:scale>
        <p:origin x="-1848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7B0-DCC6-4CE9-A631-B341E9721AA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7D2A-CE24-45C8-91E6-8397A05D1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7B0-DCC6-4CE9-A631-B341E9721AA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7D2A-CE24-45C8-91E6-8397A05D1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7B0-DCC6-4CE9-A631-B341E9721AA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7D2A-CE24-45C8-91E6-8397A05D1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7B0-DCC6-4CE9-A631-B341E9721AA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7D2A-CE24-45C8-91E6-8397A05D1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7B0-DCC6-4CE9-A631-B341E9721AA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7D2A-CE24-45C8-91E6-8397A05D1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7B0-DCC6-4CE9-A631-B341E9721AA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7D2A-CE24-45C8-91E6-8397A05D1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7B0-DCC6-4CE9-A631-B341E9721AA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7D2A-CE24-45C8-91E6-8397A05D1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7B0-DCC6-4CE9-A631-B341E9721AA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7D2A-CE24-45C8-91E6-8397A05D1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7B0-DCC6-4CE9-A631-B341E9721AA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7D2A-CE24-45C8-91E6-8397A05D1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7B0-DCC6-4CE9-A631-B341E9721AA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7D2A-CE24-45C8-91E6-8397A05D1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D7B0-DCC6-4CE9-A631-B341E9721AA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37D2A-CE24-45C8-91E6-8397A05D11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D7B0-DCC6-4CE9-A631-B341E9721AA5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37D2A-CE24-45C8-91E6-8397A05D11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Heart of Worship.jpg"/>
          <p:cNvPicPr>
            <a:picLocks noChangeAspect="1"/>
          </p:cNvPicPr>
          <p:nvPr userDrawn="1"/>
        </p:nvPicPr>
        <p:blipFill>
          <a:blip r:embed="rId14" cstate="print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찬양의 열기 모두 끝나면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5200" y="304800"/>
            <a:ext cx="2133600" cy="533400"/>
          </a:xfrm>
        </p:spPr>
        <p:txBody>
          <a:bodyPr>
            <a:normAutofit fontScale="90000"/>
          </a:bodyPr>
          <a:lstStyle/>
          <a:p>
            <a:r>
              <a:rPr lang="ko-KR" altLang="en-US" sz="3200" b="1" dirty="0" smtClean="0"/>
              <a:t>마음의 예배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66294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2000" b="1" dirty="0" smtClean="0"/>
              <a:t>찬양의 열기 모두 끝나면 </a:t>
            </a:r>
            <a:r>
              <a:rPr lang="ko-KR" altLang="en-US" sz="2000" b="1" dirty="0" smtClean="0"/>
              <a:t> 주 </a:t>
            </a:r>
            <a:r>
              <a:rPr lang="ko-KR" altLang="en-US" sz="2000" b="1" dirty="0" smtClean="0"/>
              <a:t>앞에 나와   </a:t>
            </a:r>
            <a:endParaRPr lang="en-US" altLang="ko-KR" sz="2000" b="1" dirty="0" smtClean="0"/>
          </a:p>
          <a:p>
            <a:pPr marL="0" indent="0">
              <a:buNone/>
            </a:pPr>
            <a:r>
              <a:rPr lang="ko-KR" altLang="en-US" sz="2000" b="1" dirty="0" smtClean="0"/>
              <a:t>더욱  진실한  예배드리네  주님을 </a:t>
            </a:r>
            <a:r>
              <a:rPr lang="ko-KR" altLang="en-US" sz="2000" b="1" dirty="0" smtClean="0"/>
              <a:t>향한</a:t>
            </a:r>
            <a:endParaRPr lang="en-US" altLang="ko-KR" sz="2000" b="1" dirty="0" smtClean="0"/>
          </a:p>
          <a:p>
            <a:pPr marL="0" indent="0">
              <a:buNone/>
            </a:pPr>
            <a:endParaRPr lang="ko-KR" altLang="en-US" sz="2000" b="1" dirty="0" smtClean="0"/>
          </a:p>
          <a:p>
            <a:pPr marL="0" indent="0">
              <a:buNone/>
            </a:pPr>
            <a:r>
              <a:rPr lang="ko-KR" altLang="en-US" sz="2000" b="1" dirty="0" smtClean="0"/>
              <a:t> </a:t>
            </a:r>
            <a:r>
              <a:rPr lang="en-US" sz="2400" b="1" dirty="0" smtClean="0">
                <a:solidFill>
                  <a:srgbClr val="FF0000"/>
                </a:solidFill>
              </a:rPr>
              <a:t>Pre-Chorus </a:t>
            </a:r>
            <a:endParaRPr lang="en-US" altLang="ko-KR" sz="2000" b="1" dirty="0"/>
          </a:p>
          <a:p>
            <a:pPr marL="0" indent="0">
              <a:buNone/>
            </a:pPr>
            <a:r>
              <a:rPr lang="ko-KR" altLang="en-US" sz="2000" b="1" dirty="0" smtClean="0">
                <a:solidFill>
                  <a:srgbClr val="FF0000"/>
                </a:solidFill>
              </a:rPr>
              <a:t>노래 이상의 노래 내 맘 깊은 곳에 주께서 원하신 것</a:t>
            </a:r>
          </a:p>
          <a:p>
            <a:pPr marL="0" indent="0">
              <a:buNone/>
            </a:pPr>
            <a:r>
              <a:rPr lang="ko-KR" altLang="en-US" sz="2000" b="1" dirty="0" smtClean="0">
                <a:solidFill>
                  <a:srgbClr val="FF0000"/>
                </a:solidFill>
              </a:rPr>
              <a:t>화려한 음악보다 뜻없는 열정보다 중심을 원하시죠</a:t>
            </a:r>
          </a:p>
          <a:p>
            <a:pPr marL="0" indent="0">
              <a:buNone/>
            </a:pPr>
            <a:endParaRPr lang="en-US" altLang="ko-KR" sz="2000" b="1" dirty="0" smtClean="0"/>
          </a:p>
          <a:p>
            <a:pPr marL="0" indent="0">
              <a:buNone/>
            </a:pPr>
            <a:r>
              <a:rPr lang="ko-KR" altLang="en-US" sz="2000" b="1" dirty="0" smtClean="0">
                <a:solidFill>
                  <a:srgbClr val="FF0000"/>
                </a:solidFill>
              </a:rPr>
              <a:t>후렴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ko-KR" altLang="en-US" sz="2000" b="1" dirty="0" smtClean="0">
                <a:solidFill>
                  <a:srgbClr val="FF0000"/>
                </a:solidFill>
              </a:rPr>
              <a:t>주님께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드릴 맘의 예배 주님을 위한 주님을 향한 노래</a:t>
            </a:r>
          </a:p>
          <a:p>
            <a:pPr marL="0" indent="0">
              <a:buNone/>
            </a:pPr>
            <a:r>
              <a:rPr lang="ko-KR" altLang="en-US" sz="2000" b="1" dirty="0" smtClean="0">
                <a:solidFill>
                  <a:srgbClr val="FF0000"/>
                </a:solidFill>
              </a:rPr>
              <a:t>중심 잃은 예배 내려 놓고 이제 나 돌아와 주님만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예배해요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sz="2000" b="1" dirty="0" smtClean="0"/>
          </a:p>
          <a:p>
            <a:pPr marL="0" indent="0">
              <a:buNone/>
            </a:pPr>
            <a:r>
              <a:rPr lang="ko-KR" altLang="en-US" sz="2000" b="1" dirty="0" smtClean="0"/>
              <a:t>영원하신 왕 </a:t>
            </a:r>
            <a:r>
              <a:rPr lang="ko-KR" altLang="en-US" sz="2000" b="1" dirty="0" smtClean="0"/>
              <a:t>표현치 못할 주님의 존위 </a:t>
            </a:r>
            <a:br>
              <a:rPr lang="ko-KR" altLang="en-US" sz="2000" b="1" dirty="0" smtClean="0"/>
            </a:br>
            <a:r>
              <a:rPr lang="ko-KR" altLang="en-US" sz="2000" b="1" dirty="0" smtClean="0"/>
              <a:t>가난할 때도 연약할 때도 </a:t>
            </a:r>
            <a:r>
              <a:rPr lang="ko-KR" altLang="en-US" sz="2000" b="1" dirty="0" smtClean="0"/>
              <a:t>주 </a:t>
            </a:r>
            <a:r>
              <a:rPr lang="ko-KR" altLang="en-US" sz="2000" b="1" dirty="0" smtClean="0"/>
              <a:t>내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/>
              <a:t>모든것 </a:t>
            </a:r>
            <a:r>
              <a:rPr lang="ko-KR" altLang="en-US" sz="2000" b="1" dirty="0" smtClean="0"/>
              <a:t/>
            </a:r>
            <a:br>
              <a:rPr lang="ko-KR" altLang="en-US" sz="2000" b="1" dirty="0" smtClean="0"/>
            </a:b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14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마음의 예배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예수 거룩한 주</dc:title>
  <dc:creator>jungyeo park</dc:creator>
  <cp:lastModifiedBy>mary</cp:lastModifiedBy>
  <cp:revision>17</cp:revision>
  <dcterms:created xsi:type="dcterms:W3CDTF">2016-01-27T03:27:50Z</dcterms:created>
  <dcterms:modified xsi:type="dcterms:W3CDTF">2018-01-27T14:33:14Z</dcterms:modified>
</cp:coreProperties>
</file>