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815F4-D0AA-45C9-BF7A-D7E766EBF161}" type="datetimeFigureOut">
              <a:rPr lang="en-US" smtClean="0"/>
              <a:pPr/>
              <a:t>1/3/2018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6997E-7614-4844-A2EA-7C43AA749D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두렴없네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두렴없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0" y="0"/>
            <a:ext cx="22098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두렴없네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09600"/>
            <a:ext cx="7239000" cy="48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내 기도 들으신 주님은 내 노래  어둠도 주의 빛 감추지 못하리 두렴없네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내 발 아래 적을 상하게 하리 절망 속에서도 주 내 검과 방패 두렴없네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                                                                                                                                                                    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날 앞서 가시고 내 뒤에 계시네 천군 천사의 주님 내 곁에 계시네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영원히 다스리는 주는 나의 친구 천군 천사의 주님 내 곁에 계시네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주님은 나의 힘 오직 주님만이 날 구원 하시네 </a:t>
            </a:r>
            <a:r>
              <a:rPr lang="ko-KR" altLang="en-US" sz="1800" b="1" dirty="0" smtClean="0"/>
              <a:t>                                                                                            주 </a:t>
            </a:r>
            <a:r>
              <a:rPr lang="ko-KR" altLang="en-US" sz="1800" b="1" dirty="0" smtClean="0"/>
              <a:t>승리 하셨네 두렴없네 두렴없네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sz="2000" b="1" dirty="0" smtClean="0"/>
              <a:t>Bridge</a:t>
            </a:r>
            <a:r>
              <a:rPr lang="en-US" sz="1800" b="1" dirty="0" smtClean="0"/>
              <a:t> </a:t>
            </a: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또 나를 대적할 자 없네  온 세상 주 안에 있네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주님 약속 그 위에 서리 신실하신 주 하나님</a:t>
            </a: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en-US" altLang="ko-KR" sz="1800" b="1" dirty="0" smtClean="0"/>
              <a:t>Whom </a:t>
            </a:r>
            <a:r>
              <a:rPr lang="en-US" altLang="ko-KR" sz="1800" b="1" dirty="0" smtClean="0"/>
              <a:t>Shall I Fear Whom Shall I Fear Whom Shall I Fear</a:t>
            </a:r>
            <a:br>
              <a:rPr lang="en-US" altLang="ko-KR" sz="1800" b="1" dirty="0" smtClean="0"/>
            </a:br>
            <a:r>
              <a:rPr lang="ko-KR" altLang="en-US" sz="1800" b="1" dirty="0" smtClean="0"/>
              <a:t>천군 천사의 주님 내 곁에 계시네 </a:t>
            </a:r>
            <a:r>
              <a:rPr lang="ko-KR" altLang="en-US" sz="1800" b="1" dirty="0" smtClean="0"/>
              <a:t>   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두렴없네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두렴없네</dc:title>
  <dc:creator>jungyeo park</dc:creator>
  <cp:lastModifiedBy>mary</cp:lastModifiedBy>
  <cp:revision>20</cp:revision>
  <dcterms:created xsi:type="dcterms:W3CDTF">2016-02-22T11:02:00Z</dcterms:created>
  <dcterms:modified xsi:type="dcterms:W3CDTF">2018-01-03T19:00:28Z</dcterms:modified>
</cp:coreProperties>
</file>