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 showGuides="1">
      <p:cViewPr varScale="1">
        <p:scale>
          <a:sx n="69" d="100"/>
          <a:sy n="69" d="100"/>
        </p:scale>
        <p:origin x="-135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6AB83-E9DB-4986-9703-664C602C930D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26070-C34B-490B-8DF1-CA540F21C6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6AB83-E9DB-4986-9703-664C602C930D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26070-C34B-490B-8DF1-CA540F21C6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6AB83-E9DB-4986-9703-664C602C930D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26070-C34B-490B-8DF1-CA540F21C6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6AB83-E9DB-4986-9703-664C602C930D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26070-C34B-490B-8DF1-CA540F21C6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6AB83-E9DB-4986-9703-664C602C930D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26070-C34B-490B-8DF1-CA540F21C6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6AB83-E9DB-4986-9703-664C602C930D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26070-C34B-490B-8DF1-CA540F21C6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6AB83-E9DB-4986-9703-664C602C930D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26070-C34B-490B-8DF1-CA540F21C6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6AB83-E9DB-4986-9703-664C602C930D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26070-C34B-490B-8DF1-CA540F21C6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6AB83-E9DB-4986-9703-664C602C930D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26070-C34B-490B-8DF1-CA540F21C6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6AB83-E9DB-4986-9703-664C602C930D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26070-C34B-490B-8DF1-CA540F21C6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6AB83-E9DB-4986-9703-664C602C930D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26070-C34B-490B-8DF1-CA540F21C6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6AB83-E9DB-4986-9703-664C602C930D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26070-C34B-490B-8DF1-CA540F21C64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urn Your Eyes Upon Jesus.jpg"/>
          <p:cNvPicPr>
            <a:picLocks noChangeAspect="1"/>
          </p:cNvPicPr>
          <p:nvPr userDrawn="1"/>
        </p:nvPicPr>
        <p:blipFill>
          <a:blip r:embed="rId14">
            <a:lum bright="35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눈을 주님께 돌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19400" y="228600"/>
            <a:ext cx="3429000" cy="6096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눈을 주님께 돌려</a:t>
            </a:r>
            <a:endParaRPr lang="en-US" sz="36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219200"/>
            <a:ext cx="5791200" cy="5105400"/>
          </a:xfrm>
        </p:spPr>
        <p:txBody>
          <a:bodyPr>
            <a:noAutofit/>
          </a:bodyPr>
          <a:lstStyle/>
          <a:p>
            <a:pPr marL="0" indent="0">
              <a:buAutoNum type="arabicPeriod"/>
            </a:pPr>
            <a:r>
              <a:rPr lang="ko-KR" altLang="en-US" sz="2000" b="1" dirty="0" smtClean="0"/>
              <a:t>네 </a:t>
            </a:r>
            <a:r>
              <a:rPr lang="ko-KR" altLang="en-US" sz="2000" b="1" dirty="0" smtClean="0"/>
              <a:t>마음에 근심있느냐 어둠길로 행하느냐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 </a:t>
            </a:r>
            <a:r>
              <a:rPr lang="ko-KR" altLang="en-US" sz="2000" b="1" dirty="0" smtClean="0"/>
              <a:t>   우리 </a:t>
            </a:r>
            <a:r>
              <a:rPr lang="ko-KR" altLang="en-US" sz="2000" b="1" dirty="0" smtClean="0"/>
              <a:t>주 예수 바라봄으로 밝음 빛 찾아오리</a:t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 marL="457200" indent="-457200">
              <a:buAutoNum type="arabicPeriod"/>
            </a:pPr>
            <a:endParaRPr lang="en-US" altLang="ko-KR" sz="2000" b="1" dirty="0" smtClean="0"/>
          </a:p>
          <a:p>
            <a:pPr marL="457200" indent="-457200">
              <a:buNone/>
            </a:pPr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2000" b="1" dirty="0" smtClean="0">
                <a:solidFill>
                  <a:srgbClr val="FF0000"/>
                </a:solidFill>
              </a:rPr>
              <a:t>     눈을 주님께 돌려 그 놀라운 얼굴 보라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  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주님 은혜 영광의 빛 앞에 세상 근심은 사라지네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r>
              <a:rPr lang="en-US" altLang="ko-KR" sz="2000" b="1" dirty="0" smtClean="0"/>
              <a:t>2. </a:t>
            </a:r>
            <a:r>
              <a:rPr lang="ko-KR" altLang="en-US" sz="2000" b="1" dirty="0" smtClean="0"/>
              <a:t>저 </a:t>
            </a:r>
            <a:r>
              <a:rPr lang="ko-KR" altLang="en-US" sz="2000" b="1" dirty="0" smtClean="0"/>
              <a:t>죽음을 이기신 에수 우리들도 따릅니다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  </a:t>
            </a:r>
            <a:r>
              <a:rPr lang="ko-KR" altLang="en-US" sz="2000" b="1" dirty="0" smtClean="0"/>
              <a:t>  </a:t>
            </a:r>
            <a:r>
              <a:rPr lang="ko-KR" altLang="en-US" sz="2000" b="1" dirty="0" smtClean="0"/>
              <a:t>죄의 권세를 물리치려고 주님을 따릅니다</a:t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r>
              <a:rPr lang="en-US" altLang="ko-KR" sz="2000" b="1" dirty="0" smtClean="0"/>
              <a:t>3</a:t>
            </a:r>
            <a:r>
              <a:rPr lang="en-US" altLang="ko-KR" sz="2000" b="1" dirty="0" smtClean="0"/>
              <a:t>. </a:t>
            </a:r>
            <a:r>
              <a:rPr lang="ko-KR" altLang="en-US" sz="2000" b="1" dirty="0" smtClean="0"/>
              <a:t>주 말씀은 변치않도다 그 언약을 의심하랴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 </a:t>
            </a:r>
            <a:r>
              <a:rPr lang="ko-KR" altLang="en-US" sz="2000" b="1" dirty="0" smtClean="0"/>
              <a:t>   </a:t>
            </a:r>
            <a:r>
              <a:rPr lang="ko-KR" altLang="en-US" sz="2000" b="1" dirty="0" smtClean="0"/>
              <a:t>세상 끝날이 이를지라도 그 구원은 성취되리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8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눈을 주님께 돌려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눈을 주님께 돌려</dc:title>
  <dc:creator>jungyeo park</dc:creator>
  <cp:lastModifiedBy>user</cp:lastModifiedBy>
  <cp:revision>6</cp:revision>
  <dcterms:created xsi:type="dcterms:W3CDTF">2016-02-15T13:29:08Z</dcterms:created>
  <dcterms:modified xsi:type="dcterms:W3CDTF">2018-01-12T03:49:14Z</dcterms:modified>
</cp:coreProperties>
</file>