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8" d="100"/>
          <a:sy n="78" d="100"/>
        </p:scale>
        <p:origin x="-144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022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5D182-6EE1-463E-8773-90A6837B7BDC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B2497-3B76-4214-A926-DCCBFE532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C396-2938-4E5D-A975-7CDBE08029A8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7F06-B6F0-4F26-B801-B0E3C2805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C396-2938-4E5D-A975-7CDBE08029A8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7F06-B6F0-4F26-B801-B0E3C2805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C396-2938-4E5D-A975-7CDBE08029A8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7F06-B6F0-4F26-B801-B0E3C2805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C396-2938-4E5D-A975-7CDBE08029A8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7F06-B6F0-4F26-B801-B0E3C2805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C396-2938-4E5D-A975-7CDBE08029A8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7F06-B6F0-4F26-B801-B0E3C2805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C396-2938-4E5D-A975-7CDBE08029A8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7F06-B6F0-4F26-B801-B0E3C2805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C396-2938-4E5D-A975-7CDBE08029A8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7F06-B6F0-4F26-B801-B0E3C2805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C396-2938-4E5D-A975-7CDBE08029A8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7F06-B6F0-4F26-B801-B0E3C2805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C396-2938-4E5D-A975-7CDBE08029A8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7F06-B6F0-4F26-B801-B0E3C2805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C396-2938-4E5D-A975-7CDBE08029A8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7F06-B6F0-4F26-B801-B0E3C2805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C396-2938-4E5D-A975-7CDBE08029A8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E7F06-B6F0-4F26-B801-B0E3C2805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8C396-2938-4E5D-A975-7CDBE08029A8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E7F06-B6F0-4F26-B801-B0E3C28050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it Up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701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높이세 여기 계신 주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0"/>
            <a:ext cx="3810000" cy="4572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높이세 여기 계신 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7010400" cy="5867400"/>
          </a:xfrm>
        </p:spPr>
        <p:txBody>
          <a:bodyPr>
            <a:noAutofit/>
          </a:bodyPr>
          <a:lstStyle/>
          <a:p>
            <a:pPr marL="354013" indent="-354013" algn="l">
              <a:buAutoNum type="arabicPeriod"/>
            </a:pPr>
            <a:r>
              <a:rPr lang="ko-KR" altLang="en-US" sz="1800" b="1" dirty="0" smtClean="0">
                <a:solidFill>
                  <a:schemeClr val="tx1"/>
                </a:solidFill>
              </a:rPr>
              <a:t> 높이세 여기 계신 주 우리 찬양을 타고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오셔서 다스리소서 우리 찬양 가운데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1800" b="1" dirty="0" smtClean="0">
                <a:solidFill>
                  <a:schemeClr val="tx1"/>
                </a:solidFill>
              </a:rPr>
              <a:t>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주님의 뜻하심 난 느낄 수 있네 찬양 중에 주님 역사하시네</a:t>
            </a:r>
          </a:p>
          <a:p>
            <a:pPr marL="457200" indent="-457200" algn="l"/>
            <a:r>
              <a:rPr lang="ko-KR" altLang="en-US" sz="1800" b="1" dirty="0" smtClean="0">
                <a:solidFill>
                  <a:srgbClr val="FF0000"/>
                </a:solidFill>
              </a:rPr>
              <a:t>        우리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맘 열어 모두 소리 높여서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오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(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자유해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)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457200" indent="-457200" algn="l"/>
            <a:r>
              <a:rPr lang="en-US" altLang="ko-KR" sz="1800" b="1" dirty="0" smtClean="0">
                <a:solidFill>
                  <a:schemeClr val="tx1"/>
                </a:solidFill>
              </a:rPr>
              <a:t>      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   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ko-KR" altLang="en-US" sz="1800" b="1" dirty="0" smtClean="0">
                <a:solidFill>
                  <a:schemeClr val="tx1"/>
                </a:solidFill>
              </a:rPr>
              <a:t>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더 크게  주 찬양해  누구보다 소리 높여 외치세  주 이름을 높이세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457200" indent="-457200"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1800" b="1" dirty="0" smtClean="0">
                <a:solidFill>
                  <a:schemeClr val="tx1"/>
                </a:solidFill>
              </a:rPr>
              <a:t> 2.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찬양해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임재 가운데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변화됨을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느끼네</a:t>
            </a:r>
          </a:p>
          <a:p>
            <a:pPr marL="457200" indent="-457200" algn="l"/>
            <a:r>
              <a:rPr lang="ko-KR" altLang="en-US" sz="1800" b="1" dirty="0" smtClean="0">
                <a:solidFill>
                  <a:schemeClr val="tx1"/>
                </a:solidFill>
              </a:rPr>
              <a:t>       끊어진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속박의 사슬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죄의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문은 무너져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1800" b="1" dirty="0" smtClean="0">
                <a:solidFill>
                  <a:schemeClr val="tx1"/>
                </a:solidFill>
              </a:rPr>
              <a:t>  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우리 찬양 드릴 때에 성령의 비 내리시네</a:t>
            </a:r>
          </a:p>
          <a:p>
            <a:pPr marL="457200" indent="-457200" algn="l"/>
            <a:r>
              <a:rPr lang="ko-KR" altLang="en-US" sz="1800" b="1" dirty="0" smtClean="0">
                <a:solidFill>
                  <a:schemeClr val="tx1"/>
                </a:solidFill>
              </a:rPr>
              <a:t>       우리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찬양 드릴 때에 성령의 비 내리시네</a:t>
            </a:r>
          </a:p>
          <a:p>
            <a:pPr marL="457200" indent="-457200" algn="l"/>
            <a:r>
              <a:rPr lang="ko-KR" altLang="en-US" sz="1800" b="1" dirty="0" smtClean="0">
                <a:solidFill>
                  <a:schemeClr val="tx1"/>
                </a:solidFill>
              </a:rPr>
              <a:t>       큰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소리로 주 찬양해 영광의 왕 오시네</a:t>
            </a:r>
          </a:p>
          <a:p>
            <a:pPr marL="457200" indent="-457200" algn="l"/>
            <a:r>
              <a:rPr lang="ko-KR" altLang="en-US" sz="1800" b="1" dirty="0" smtClean="0">
                <a:solidFill>
                  <a:schemeClr val="tx1"/>
                </a:solidFill>
              </a:rPr>
              <a:t>       우리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찬양을 타고 오 주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높이세 여기 계신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높이세 여기 계신 주</dc:title>
  <dc:creator>user</dc:creator>
  <cp:lastModifiedBy>mary</cp:lastModifiedBy>
  <cp:revision>15</cp:revision>
  <dcterms:created xsi:type="dcterms:W3CDTF">2016-05-10T14:46:05Z</dcterms:created>
  <dcterms:modified xsi:type="dcterms:W3CDTF">2021-02-04T18:10:53Z</dcterms:modified>
</cp:coreProperties>
</file>