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27CDB-0B6C-4596-B551-8517DA33AB0C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9530C-F1D8-4724-A100-A992872F3A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라운 주의 사랑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놀라운 주의 사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766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놀라운 주의 사랑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38100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놀라운 주의 사랑 영원하시도다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십자가 자비로 나타내셨네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 누구도 그 무엇도 깨닫지 못하리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아름답고 영화로우신 주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아름다우신 주 사랑하고 경배해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멈출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수 없는 내노래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주님의 크신 영광 온 하늘을 덥고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만물이 주의 능력을 보네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아름다운 주의 위엄 내 영혼 깨어서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노래하네 놀라우신 주를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주를 향해 내 눈 여셨네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날 붙드시는 그사랑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 어느 누가 내 주와 같으리</a:t>
            </a:r>
            <a:r>
              <a:rPr lang="en-US" altLang="ko-KR" sz="1800" dirty="0" smtClean="0"/>
              <a:t>[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영혼 노래해 내 영혼 노래해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아름다우신 주 노래하네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놀라운 주의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놀라운 주의 사랑 </dc:title>
  <dc:creator>jungyeo park</dc:creator>
  <cp:lastModifiedBy>user</cp:lastModifiedBy>
  <cp:revision>9</cp:revision>
  <dcterms:created xsi:type="dcterms:W3CDTF">2016-04-23T03:02:29Z</dcterms:created>
  <dcterms:modified xsi:type="dcterms:W3CDTF">2018-01-11T17:20:29Z</dcterms:modified>
</cp:coreProperties>
</file>