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9C47-7CC1-4BF8-AEAC-0DE927B8C09B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9BE9-D157-4436-9E6F-86A4D5742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9C47-7CC1-4BF8-AEAC-0DE927B8C09B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9BE9-D157-4436-9E6F-86A4D5742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9C47-7CC1-4BF8-AEAC-0DE927B8C09B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9BE9-D157-4436-9E6F-86A4D5742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9C47-7CC1-4BF8-AEAC-0DE927B8C09B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9BE9-D157-4436-9E6F-86A4D5742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9C47-7CC1-4BF8-AEAC-0DE927B8C09B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9BE9-D157-4436-9E6F-86A4D5742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9C47-7CC1-4BF8-AEAC-0DE927B8C09B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9BE9-D157-4436-9E6F-86A4D5742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9C47-7CC1-4BF8-AEAC-0DE927B8C09B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9BE9-D157-4436-9E6F-86A4D5742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9C47-7CC1-4BF8-AEAC-0DE927B8C09B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9BE9-D157-4436-9E6F-86A4D5742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9C47-7CC1-4BF8-AEAC-0DE927B8C09B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9BE9-D157-4436-9E6F-86A4D5742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9C47-7CC1-4BF8-AEAC-0DE927B8C09B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9BE9-D157-4436-9E6F-86A4D5742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F9C47-7CC1-4BF8-AEAC-0DE927B8C09B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9BE9-D157-4436-9E6F-86A4D5742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F9C47-7CC1-4BF8-AEAC-0DE927B8C09B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A9BE9-D157-4436-9E6F-86A4D5742D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Amazing Grace  copy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놀라우신 은혜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76600" y="0"/>
            <a:ext cx="27432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놀라우신 은혜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685800"/>
            <a:ext cx="8153400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전능하신 주 놀라운 사랑 </a:t>
            </a:r>
            <a:r>
              <a:rPr lang="ko-KR" altLang="en-US" sz="1800" b="1" dirty="0" smtClean="0"/>
              <a:t> 죄와 </a:t>
            </a:r>
            <a:r>
              <a:rPr lang="ko-KR" altLang="en-US" sz="1800" b="1" dirty="0" smtClean="0"/>
              <a:t>사망을 물리치셨네  영광의 주님 만왕의 왕 예수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온 땅 흔드는 주님의 위엄 모든 만물이 주를 경배해 영광의 주님 만왕의 왕 예수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/>
            </a:r>
            <a:br>
              <a:rPr lang="en-US" altLang="ko-KR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놀라우신 은혜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완전하신 사랑 나의 죄 위하여 십자가 지신 주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생명을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주시고 자유케 하셨네 예수 행하신 모든 일 찬양해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228600" indent="-22860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모든 </a:t>
            </a:r>
            <a:r>
              <a:rPr lang="ko-KR" altLang="en-US" sz="1800" b="1" dirty="0" smtClean="0"/>
              <a:t>문제를 다스리시는 고아된 우릴 자녀 삼으신 영광의 주님 만왕의 왕 </a:t>
            </a:r>
            <a:r>
              <a:rPr lang="ko-KR" altLang="en-US" sz="1800" b="1" dirty="0" smtClean="0"/>
              <a:t>예수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공의와 </a:t>
            </a:r>
            <a:r>
              <a:rPr lang="ko-KR" altLang="en-US" sz="1800" b="1" dirty="0" smtClean="0"/>
              <a:t>진리로 다스리시며 </a:t>
            </a:r>
            <a:r>
              <a:rPr lang="ko-KR" altLang="en-US" sz="1800" b="1" dirty="0" smtClean="0"/>
              <a:t> 태양보다 </a:t>
            </a:r>
            <a:r>
              <a:rPr lang="ko-KR" altLang="en-US" sz="1800" b="1" dirty="0" smtClean="0"/>
              <a:t>더 밝게 빛나는</a:t>
            </a:r>
            <a:r>
              <a:rPr lang="ko-KR" altLang="en-US" sz="1600" b="1" dirty="0" smtClean="0"/>
              <a:t> </a:t>
            </a:r>
            <a:r>
              <a:rPr lang="ko-KR" altLang="en-US" sz="1800" b="1" dirty="0" smtClean="0"/>
              <a:t>영광의 주님 만왕의 왕 예수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브릿지</a:t>
            </a:r>
            <a:r>
              <a:rPr lang="en-US" altLang="ko-KR" sz="1800" b="1" dirty="0" smtClean="0"/>
              <a:t>                                                                                                                                                          </a:t>
            </a:r>
            <a:r>
              <a:rPr lang="ko-KR" altLang="en-US" sz="1800" b="1" dirty="0" smtClean="0"/>
              <a:t>죽임 </a:t>
            </a:r>
            <a:r>
              <a:rPr lang="ko-KR" altLang="en-US" sz="1800" b="1" dirty="0" smtClean="0"/>
              <a:t>당한 그 어린양  승리하신 </a:t>
            </a:r>
            <a:r>
              <a:rPr lang="ko-KR" altLang="en-US" sz="1800" b="1" dirty="0" smtClean="0"/>
              <a:t> 왕 </a:t>
            </a:r>
            <a:r>
              <a:rPr lang="ko-KR" altLang="en-US" sz="1800" b="1" dirty="0" smtClean="0"/>
              <a:t>그 이름 </a:t>
            </a:r>
            <a:r>
              <a:rPr lang="ko-KR" altLang="en-US" sz="1800" b="1" dirty="0" smtClean="0"/>
              <a:t>예수    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14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놀라우신 은혜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놀라우신 은혜 </dc:title>
  <dc:creator>jungyeo park</dc:creator>
  <cp:lastModifiedBy>mary</cp:lastModifiedBy>
  <cp:revision>9</cp:revision>
  <dcterms:created xsi:type="dcterms:W3CDTF">2016-01-19T20:19:04Z</dcterms:created>
  <dcterms:modified xsi:type="dcterms:W3CDTF">2018-01-02T14:26:39Z</dcterms:modified>
</cp:coreProperties>
</file>