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>
        <p:scale>
          <a:sx n="77" d="100"/>
          <a:sy n="77" d="100"/>
        </p:scale>
        <p:origin x="-172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16CEC-3FA3-427D-A28C-FC61793781A3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E47BB-17C4-4896-889E-4D2C15E314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iv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난 다시 사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2514600" cy="6095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난 다시 사네</a:t>
            </a:r>
            <a:r>
              <a:rPr lang="ko-KR" altLang="en-US" sz="4000" b="1" dirty="0" smtClean="0"/>
              <a:t>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6172200" cy="5257800"/>
          </a:xfrm>
        </p:spPr>
        <p:txBody>
          <a:bodyPr>
            <a:noAutofit/>
          </a:bodyPr>
          <a:lstStyle/>
          <a:p>
            <a:pPr marL="342900" indent="-342900" algn="l"/>
            <a:r>
              <a:rPr lang="en-US" altLang="ko-KR" sz="18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생기를 </a:t>
            </a:r>
            <a:r>
              <a:rPr lang="ko-KR" altLang="en-US" sz="1800" b="1" dirty="0">
                <a:solidFill>
                  <a:schemeClr val="tx1"/>
                </a:solidFill>
              </a:rPr>
              <a:t>불어 넣으시고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마른 </a:t>
            </a:r>
            <a:r>
              <a:rPr lang="ko-KR" altLang="en-US" sz="1800" b="1" dirty="0">
                <a:solidFill>
                  <a:schemeClr val="tx1"/>
                </a:solidFill>
              </a:rPr>
              <a:t>뼈를 살리셨네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살아계신 </a:t>
            </a:r>
            <a:r>
              <a:rPr lang="ko-KR" altLang="en-US" sz="1800" b="1" dirty="0">
                <a:solidFill>
                  <a:schemeClr val="tx1"/>
                </a:solidFill>
              </a:rPr>
              <a:t>주님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400" b="1" dirty="0" smtClean="0">
                <a:solidFill>
                  <a:schemeClr val="tx1"/>
                </a:solidFill>
              </a:rPr>
              <a:t>    </a:t>
            </a:r>
            <a:endParaRPr lang="en-US" altLang="ko-KR" sz="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주 </a:t>
            </a:r>
            <a:r>
              <a:rPr lang="ko-KR" altLang="en-US" sz="1800" b="1" dirty="0">
                <a:solidFill>
                  <a:schemeClr val="tx1"/>
                </a:solidFill>
              </a:rPr>
              <a:t>내 안에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거하시니 난 </a:t>
            </a:r>
            <a:r>
              <a:rPr lang="ko-KR" altLang="en-US" sz="1800" b="1" dirty="0">
                <a:solidFill>
                  <a:schemeClr val="tx1"/>
                </a:solidFill>
              </a:rPr>
              <a:t>주의 소유 됐네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살아계신 </a:t>
            </a:r>
            <a:r>
              <a:rPr lang="ko-KR" altLang="en-US" sz="1800" b="1" dirty="0">
                <a:solidFill>
                  <a:schemeClr val="tx1"/>
                </a:solidFill>
              </a:rPr>
              <a:t>주님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난 </a:t>
            </a:r>
            <a:r>
              <a:rPr lang="ko-KR" altLang="en-US" sz="1800" b="1" dirty="0">
                <a:solidFill>
                  <a:schemeClr val="tx1"/>
                </a:solidFill>
              </a:rPr>
              <a:t>다시 사네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생명으로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난 다시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사네</a:t>
            </a:r>
            <a:r>
              <a:rPr lang="en-US" sz="1800" b="1" dirty="0" smtClean="0">
                <a:solidFill>
                  <a:schemeClr val="tx1"/>
                </a:solidFill>
              </a:rPr>
              <a:t> (x2) </a:t>
            </a: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 후렴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/>
            </a:r>
            <a:br>
              <a:rPr lang="en-US" altLang="ko-KR" sz="1800" b="1" dirty="0" smtClean="0">
                <a:solidFill>
                  <a:srgbClr val="FF0000"/>
                </a:solidFill>
              </a:rPr>
            </a:br>
            <a:r>
              <a:rPr lang="en-US" altLang="ko-KR" sz="1800" b="1" dirty="0" smtClean="0">
                <a:solidFill>
                  <a:srgbClr val="FF0000"/>
                </a:solidFill>
              </a:rPr>
              <a:t>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예수 사셨네 우리 외치세 살아계신 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예수 사셨네 우리 선포해 살아계신 주</a:t>
            </a:r>
            <a:endParaRPr lang="en-US" sz="1800" dirty="0" smtClean="0"/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마르고 지친 </a:t>
            </a:r>
            <a:r>
              <a:rPr lang="ko-KR" altLang="en-US" sz="1800" b="1" dirty="0">
                <a:solidFill>
                  <a:schemeClr val="tx1"/>
                </a:solidFill>
              </a:rPr>
              <a:t>영혼에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기쁨 </a:t>
            </a:r>
            <a:r>
              <a:rPr lang="ko-KR" altLang="en-US" sz="1800" b="1" dirty="0">
                <a:solidFill>
                  <a:schemeClr val="tx1"/>
                </a:solidFill>
              </a:rPr>
              <a:t>소망을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주셨네 살아계신 </a:t>
            </a:r>
            <a:r>
              <a:rPr lang="ko-KR" altLang="en-US" sz="1800" b="1" dirty="0">
                <a:solidFill>
                  <a:schemeClr val="tx1"/>
                </a:solidFill>
              </a:rPr>
              <a:t>주님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400" b="1" dirty="0" smtClean="0">
                <a:solidFill>
                  <a:schemeClr val="tx1"/>
                </a:solidFill>
              </a:rPr>
              <a:t>    </a:t>
            </a:r>
            <a:endParaRPr lang="en-US" altLang="ko-KR" sz="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쉴 </a:t>
            </a:r>
            <a:r>
              <a:rPr lang="ko-KR" altLang="en-US" sz="1800" b="1" dirty="0">
                <a:solidFill>
                  <a:schemeClr val="tx1"/>
                </a:solidFill>
              </a:rPr>
              <a:t>곳이 없는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사람들 일어나 </a:t>
            </a:r>
            <a:r>
              <a:rPr lang="ko-KR" altLang="en-US" sz="1800" b="1" dirty="0">
                <a:solidFill>
                  <a:schemeClr val="tx1"/>
                </a:solidFill>
              </a:rPr>
              <a:t>주께 달려가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살아계신 </a:t>
            </a:r>
            <a:r>
              <a:rPr lang="ko-KR" altLang="en-US" sz="1800" b="1" dirty="0">
                <a:solidFill>
                  <a:schemeClr val="tx1"/>
                </a:solidFill>
              </a:rPr>
              <a:t>주님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난 </a:t>
            </a:r>
            <a:r>
              <a:rPr lang="ko-KR" altLang="en-US" sz="1800" b="1" dirty="0">
                <a:solidFill>
                  <a:schemeClr val="tx1"/>
                </a:solidFill>
              </a:rPr>
              <a:t>다시 사네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생명으로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난 다시 </a:t>
            </a:r>
            <a:r>
              <a:rPr lang="ko-KR" altLang="en-US" sz="1800" b="1" dirty="0">
                <a:solidFill>
                  <a:schemeClr val="tx1"/>
                </a:solidFill>
              </a:rPr>
              <a:t>사네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브릿지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234950" indent="-131763" algn="l"/>
            <a:r>
              <a:rPr lang="ko-KR" altLang="en-US" sz="1800" b="1" dirty="0" smtClean="0">
                <a:solidFill>
                  <a:schemeClr val="tx1"/>
                </a:solidFill>
              </a:rPr>
              <a:t>   외치리라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죽음 이기신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                                     선포하리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크신 주의 사랑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(x3)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난 다시 사네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난 다시 사네 </dc:title>
  <dc:creator>jungyeo park</dc:creator>
  <cp:lastModifiedBy>user</cp:lastModifiedBy>
  <cp:revision>16</cp:revision>
  <dcterms:created xsi:type="dcterms:W3CDTF">2016-04-15T02:55:17Z</dcterms:created>
  <dcterms:modified xsi:type="dcterms:W3CDTF">2018-01-21T20:00:50Z</dcterms:modified>
</cp:coreProperties>
</file>