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69" d="100"/>
          <a:sy n="69" d="100"/>
        </p:scale>
        <p:origin x="-1758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68D8-3447-4AD4-A615-E9A1682237B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CB285-A07C-46FF-A5F4-9F2D96D20F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찬양 멈출 수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4495800" y="2667000"/>
            <a:ext cx="4648200" cy="2627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찬양 멈출 수 없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나의 찬양 멈출 수 없네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7162800" cy="50292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1. </a:t>
            </a:r>
            <a:r>
              <a:rPr lang="ko-KR" altLang="en-US" sz="1800" b="1" dirty="0" smtClean="0"/>
              <a:t>끝없이 울리는  나의 영혼의 </a:t>
            </a:r>
            <a:r>
              <a:rPr lang="ko-KR" altLang="en-US" sz="1800" b="1" dirty="0" smtClean="0"/>
              <a:t> 노래가  </a:t>
            </a:r>
            <a:r>
              <a:rPr lang="ko-KR" altLang="en-US" sz="1800" b="1" dirty="0" smtClean="0"/>
              <a:t>들리네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    폭풍이 일어도  내 반석 되신  주님 붙드네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    후렴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</a:t>
            </a:r>
            <a:r>
              <a:rPr lang="ko-KR" altLang="en-US" sz="1800" b="1" dirty="0" smtClean="0"/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찬양 멈출 수 없네  놀라운 주의 사랑을  말로 다할 수 없네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주를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향한 끝없는 외침  주님 날 사랑하시네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마음 주를 노래해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2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어둠 가운데 바라보리라  살아계신 내 구주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  날 감찰하시는  주를 찬양하며  주님과  걸으리</a:t>
            </a:r>
            <a:br>
              <a:rPr lang="ko-KR" altLang="en-US" sz="1800" b="1" dirty="0" smtClean="0"/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/>
              <a:t>    </a:t>
            </a:r>
            <a:r>
              <a:rPr lang="ko-KR" altLang="en-US" sz="1800" b="1" dirty="0" smtClean="0"/>
              <a:t>브릿지</a:t>
            </a:r>
            <a:endParaRPr lang="en-US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    찬양해 </a:t>
            </a:r>
            <a:r>
              <a:rPr lang="ko-KR" altLang="en-US" sz="1800" b="1" dirty="0" smtClean="0"/>
              <a:t>고난 가운데 난 승리해  찬양해 갈 길을 잃고 또 넘어져도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</a:t>
            </a:r>
            <a:r>
              <a:rPr lang="ko-KR" altLang="en-US" sz="1800" b="1" dirty="0" smtClean="0"/>
              <a:t> 찬양해 </a:t>
            </a:r>
            <a:r>
              <a:rPr lang="ko-KR" altLang="en-US" sz="1800" b="1" dirty="0" smtClean="0"/>
              <a:t>주 항상 계셔 날 붙드네 찬양해 나의 기도에 항상 응답하시네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</a:t>
            </a:r>
            <a:r>
              <a:rPr lang="ko-KR" altLang="en-US" sz="1800" b="1" dirty="0" smtClean="0"/>
              <a:t> 찬양해 </a:t>
            </a:r>
            <a:r>
              <a:rPr lang="ko-KR" altLang="en-US" sz="1800" b="1" dirty="0" smtClean="0"/>
              <a:t>생명 다해 주 보좌 앞 천사들 성도들도 함께 찬양하리라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찬양 멈출 수 없네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찬양 멈출 수 없네 </dc:title>
  <dc:creator>user</dc:creator>
  <cp:lastModifiedBy>mary</cp:lastModifiedBy>
  <cp:revision>15</cp:revision>
  <dcterms:created xsi:type="dcterms:W3CDTF">2016-04-08T12:07:06Z</dcterms:created>
  <dcterms:modified xsi:type="dcterms:W3CDTF">2018-01-24T17:23:58Z</dcterms:modified>
</cp:coreProperties>
</file>