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1" d="100"/>
          <a:sy n="71" d="100"/>
        </p:scale>
        <p:origin x="-169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CE301-C34F-4937-955A-DDE24B00E5CB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9F646-47F1-4067-B4F1-06FA9661CA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주 크고 놀라운 하나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나의 주 크고 놀라운 하나님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514600"/>
            <a:ext cx="4191000" cy="152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en-US" sz="2800" b="1" dirty="0" smtClean="0"/>
              <a:t>나의 주 크고 놀라운 하나님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하늘 위에서  지혜와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권능과  사랑으로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우릴  </a:t>
            </a:r>
            <a:r>
              <a:rPr lang="ko-KR" altLang="en-US" sz="2800" b="1" dirty="0" smtClean="0"/>
              <a:t>다스리네             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주 크고 놀라운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주 크고 놀라운 하나님 </dc:title>
  <dc:creator>jungyeo park</dc:creator>
  <cp:lastModifiedBy>mary</cp:lastModifiedBy>
  <cp:revision>8</cp:revision>
  <dcterms:created xsi:type="dcterms:W3CDTF">2016-02-03T21:07:51Z</dcterms:created>
  <dcterms:modified xsi:type="dcterms:W3CDTF">2018-01-23T15:56:08Z</dcterms:modified>
</cp:coreProperties>
</file>