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 showGuides="1"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C87B-30E7-443F-87DF-961803D6C6B8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9B28-D28F-4675-9216-DEB9B48F12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C87B-30E7-443F-87DF-961803D6C6B8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9B28-D28F-4675-9216-DEB9B48F12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C87B-30E7-443F-87DF-961803D6C6B8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9B28-D28F-4675-9216-DEB9B48F12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C87B-30E7-443F-87DF-961803D6C6B8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9B28-D28F-4675-9216-DEB9B48F12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C87B-30E7-443F-87DF-961803D6C6B8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9B28-D28F-4675-9216-DEB9B48F12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C87B-30E7-443F-87DF-961803D6C6B8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9B28-D28F-4675-9216-DEB9B48F12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C87B-30E7-443F-87DF-961803D6C6B8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9B28-D28F-4675-9216-DEB9B48F12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C87B-30E7-443F-87DF-961803D6C6B8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9B28-D28F-4675-9216-DEB9B48F12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C87B-30E7-443F-87DF-961803D6C6B8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9B28-D28F-4675-9216-DEB9B48F12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C87B-30E7-443F-87DF-961803D6C6B8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9B28-D28F-4675-9216-DEB9B48F12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C87B-30E7-443F-87DF-961803D6C6B8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9B28-D28F-4675-9216-DEB9B48F12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DC87B-30E7-443F-87DF-961803D6C6B8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09B28-D28F-4675-9216-DEB9B48F12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 are GOOD 2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의 왕 되신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8600"/>
            <a:ext cx="3276600" cy="609600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나의 왕 </a:t>
            </a:r>
            <a:r>
              <a:rPr lang="ko-KR" altLang="en-US" sz="4000" b="1" dirty="0" smtClean="0"/>
              <a:t>되신 주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143000"/>
            <a:ext cx="4419600" cy="51054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나의 왕 되신 주 보좌에 앉으소서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내 전부를 주께 드려 나의 삶 주 붙드네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나의 생명 주의 것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주 오셔서 내 삶을 다스려 주소서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dirty="0" smtClean="0"/>
          </a:p>
          <a:p>
            <a:pPr algn="l"/>
            <a:endParaRPr lang="en-US" sz="2000" dirty="0" smtClean="0"/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You are good, All the time</a:t>
            </a:r>
            <a:r>
              <a:rPr lang="en-US" sz="2000" b="1" dirty="0" smtClean="0">
                <a:solidFill>
                  <a:srgbClr val="FF0000"/>
                </a:solidFill>
              </a:rPr>
              <a:t>,                       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인자와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자비 영원히                             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                              </a:t>
            </a:r>
            <a:r>
              <a:rPr lang="en-US" sz="2000" b="1" dirty="0" smtClean="0">
                <a:solidFill>
                  <a:srgbClr val="FF0000"/>
                </a:solidFill>
              </a:rPr>
              <a:t>You are good, All the </a:t>
            </a:r>
            <a:r>
              <a:rPr lang="en-US" sz="2000" b="1" dirty="0" smtClean="0">
                <a:solidFill>
                  <a:srgbClr val="FF0000"/>
                </a:solidFill>
              </a:rPr>
              <a:t>time,                                   You </a:t>
            </a:r>
            <a:r>
              <a:rPr lang="en-US" sz="2000" b="1" dirty="0" smtClean="0">
                <a:solidFill>
                  <a:srgbClr val="FF0000"/>
                </a:solidFill>
              </a:rPr>
              <a:t>are good (You are good)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Bridge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주 같은 분 주와 같은 분 없네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(X2)</a:t>
            </a: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내 주 같은 분 주와 같은 분 없네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 (X4)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78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나의 왕 되신 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나의 왕 되신주</dc:title>
  <dc:creator>jungyeo park</dc:creator>
  <cp:lastModifiedBy>user</cp:lastModifiedBy>
  <cp:revision>19</cp:revision>
  <dcterms:created xsi:type="dcterms:W3CDTF">2016-05-24T13:03:31Z</dcterms:created>
  <dcterms:modified xsi:type="dcterms:W3CDTF">2018-01-09T00:27:38Z</dcterms:modified>
</cp:coreProperties>
</file>