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0" autoAdjust="0"/>
    <p:restoredTop sz="94704" autoAdjust="0"/>
  </p:normalViewPr>
  <p:slideViewPr>
    <p:cSldViewPr showGuides="1">
      <p:cViewPr>
        <p:scale>
          <a:sx n="68" d="100"/>
          <a:sy n="68" d="100"/>
        </p:scale>
        <p:origin x="-1740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0110B-ED23-481A-9A16-811E6076F967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0C83A-4CB4-4F6B-8CF9-38F37D6C48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주를 높이리라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228600"/>
            <a:ext cx="44958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나는 주를 높이리라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447800"/>
            <a:ext cx="6172200" cy="41910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주는 땅위에서 지존하시고 주만이 참된 나의 신이라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주는 땅위에서 지존하시고 주만이 참된 나의 신이라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나는 주를 높이리라 높이리라 오주님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나는 주를 높이리라 높이리라 오주님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오직 지존하신 높이리라 하나님 오 주님 영광 받으소서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나는 주를  높이리라  높이리라  오 주님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주를 높이리라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주를 높이리라 </dc:title>
  <dc:creator>jungyeo park</dc:creator>
  <cp:lastModifiedBy>mary</cp:lastModifiedBy>
  <cp:revision>21</cp:revision>
  <dcterms:created xsi:type="dcterms:W3CDTF">2016-03-13T01:38:28Z</dcterms:created>
  <dcterms:modified xsi:type="dcterms:W3CDTF">2018-01-18T22:13:57Z</dcterms:modified>
</cp:coreProperties>
</file>