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5A81D-1A8B-4E37-9A78-16CBF01E2AA7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971A3-3BEF-424C-90A7-D2E0676BE4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믿네 (사도신경)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61785"/>
            <a:ext cx="3962400" cy="5334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나는 믿네 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사도신경</a:t>
            </a:r>
            <a:r>
              <a:rPr lang="en-US" altLang="ko-KR" sz="3200" b="1" dirty="0" smtClean="0"/>
              <a:t>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4953000" cy="59436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영원하신 아버지  창조주 하나님  전능의 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그의 성령으로 잉태된 주 예수 우리 구원자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Chorus1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하늘에 계신 아버지 독생자 구주 예수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성령 하나님 믿으며  삼위일체 믿네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몸이 다시 사는 것과 영원히 살 것을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나는 </a:t>
            </a:r>
            <a:r>
              <a:rPr lang="ko-KR" altLang="en-US" sz="1800" b="1" dirty="0">
                <a:solidFill>
                  <a:srgbClr val="FF0000"/>
                </a:solidFill>
              </a:rPr>
              <a:t>믿네 예수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이름으로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</a:t>
            </a:r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심판자 되신 주님 십자가에 달려 우릴 용서했네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죽은 자 가운데서 영광으로 사셔 보좌에  앉았네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Bridge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믿네  예수 난 믿네 주의 부활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난 믿네  예수 그리스도는  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  <a:latin typeface="+mn-ea"/>
              </a:rPr>
              <a:t>Chorus2</a:t>
            </a:r>
            <a:endParaRPr lang="en-US" altLang="ko-KR" sz="1800" b="1" dirty="0" smtClean="0">
              <a:solidFill>
                <a:srgbClr val="FF0000"/>
              </a:solidFill>
              <a:latin typeface="+mn-ea"/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  <a:latin typeface="+mn-ea"/>
              </a:rPr>
              <a:t>나는 믿네 영원한 삶 성령으로 잉태하심</a:t>
            </a:r>
            <a:br>
              <a:rPr lang="ko-KR" altLang="en-US" sz="1800" b="1" dirty="0" smtClean="0">
                <a:solidFill>
                  <a:srgbClr val="FF0000"/>
                </a:solidFill>
                <a:latin typeface="+mn-ea"/>
              </a:rPr>
            </a:br>
            <a:r>
              <a:rPr lang="ko-KR" altLang="en-US" sz="1800" b="1" dirty="0" smtClean="0">
                <a:solidFill>
                  <a:srgbClr val="FF0000"/>
                </a:solidFill>
                <a:latin typeface="+mn-ea"/>
              </a:rPr>
              <a:t>주님의 거룩한 교회와 성도의 교제를</a:t>
            </a:r>
            <a:br>
              <a:rPr lang="ko-KR" altLang="en-US" sz="1800" b="1" dirty="0" smtClean="0">
                <a:solidFill>
                  <a:srgbClr val="FF0000"/>
                </a:solidFill>
                <a:latin typeface="+mn-ea"/>
              </a:rPr>
            </a:br>
            <a:r>
              <a:rPr lang="ko-KR" altLang="en-US" sz="1800" b="1" dirty="0" smtClean="0">
                <a:solidFill>
                  <a:srgbClr val="FF0000"/>
                </a:solidFill>
                <a:latin typeface="+mn-ea"/>
              </a:rPr>
              <a:t>주님 다시 오시는 날 다시 사는 것을</a:t>
            </a:r>
            <a:br>
              <a:rPr lang="ko-KR" altLang="en-US" sz="1800" b="1" dirty="0" smtClean="0">
                <a:solidFill>
                  <a:srgbClr val="FF0000"/>
                </a:solidFill>
                <a:latin typeface="+mn-ea"/>
              </a:rPr>
            </a:br>
            <a:r>
              <a:rPr lang="ko-KR" altLang="en-US" sz="1800" b="1" dirty="0" smtClean="0">
                <a:solidFill>
                  <a:srgbClr val="FF0000"/>
                </a:solidFill>
                <a:latin typeface="+mn-ea"/>
              </a:rPr>
              <a:t>나는 믿네 예수 이름으로</a:t>
            </a:r>
            <a:r>
              <a:rPr lang="en-US" altLang="ko-KR" sz="1800" b="1" dirty="0" smtClean="0">
                <a:solidFill>
                  <a:srgbClr val="FF0000"/>
                </a:solidFill>
                <a:latin typeface="+mn-ea"/>
              </a:rPr>
              <a:t>   </a:t>
            </a:r>
            <a:endParaRPr lang="ko-KR" altLang="en-US" sz="1800" dirty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믿네 (사도신경)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믿네 (사도신경)</dc:title>
  <dc:creator>user</dc:creator>
  <cp:lastModifiedBy>mary</cp:lastModifiedBy>
  <cp:revision>16</cp:revision>
  <dcterms:created xsi:type="dcterms:W3CDTF">2016-06-08T20:59:41Z</dcterms:created>
  <dcterms:modified xsi:type="dcterms:W3CDTF">2023-06-20T17:54:46Z</dcterms:modified>
</cp:coreProperties>
</file>