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D4491-8BB4-4CBF-A420-C1D570676E16}" type="datetimeFigureOut">
              <a:rPr lang="en-US" smtClean="0"/>
              <a:pPr/>
              <a:t>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E894C-EAC6-4598-A314-D4822B6B9C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2964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는 여호와 창조의 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5334000" cy="609600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그는 여호와 창조의  하나님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6629400" cy="4191000"/>
          </a:xfrm>
        </p:spPr>
        <p:txBody>
          <a:bodyPr>
            <a:normAutofit lnSpcReduction="10000"/>
          </a:bodyPr>
          <a:lstStyle/>
          <a:p>
            <a:pPr marL="92075" indent="-92075" algn="l"/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여호와 창조의 하나님 그는 여호와 전능의 하나님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길르앗의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향료요 반석의 하나님 그는 여호와 치료의 하나님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92075" indent="-92075"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92075" indent="-92075"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165100" indent="-165100" algn="l"/>
            <a:r>
              <a:rPr lang="en-US" altLang="ko-KR" sz="1800" b="1" dirty="0" smtClean="0">
                <a:solidFill>
                  <a:srgbClr val="FF0000"/>
                </a:solidFill>
              </a:rPr>
              <a:t>   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찬양하세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할렐루야  찬양하세 오 할렐루야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그는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여호와 전능의 하나님 그는 여호와 치료의 하나님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지존의 하나님 아브라함의 하나님 여호와 샬롬 평강의 하나님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이스라엘의 하나님 영원한 하나님 그는 여호와 치료의 하나님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여호와 이레 그는 나의 공급자 구원의 하나님 구주의 하나님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 아들을 보내어 그를 증거하셨네 그는 여호와 치료의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하나님    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그는 여호와 창조의  하나님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그는 여호와 창조의  하나님 </dc:title>
  <dc:creator>user</dc:creator>
  <cp:lastModifiedBy>mary</cp:lastModifiedBy>
  <cp:revision>11</cp:revision>
  <dcterms:created xsi:type="dcterms:W3CDTF">2016-08-01T02:34:05Z</dcterms:created>
  <dcterms:modified xsi:type="dcterms:W3CDTF">2018-01-05T20:30:28Z</dcterms:modified>
</cp:coreProperties>
</file>