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78" d="100"/>
          <a:sy n="78" d="100"/>
        </p:scale>
        <p:origin x="-660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EA08-2CBF-453B-8D35-F0596F05E01E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56B6B-1A21-4221-9EBD-A60666AF99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ve Came Down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사랑이 내려와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86265"/>
            <a:ext cx="3657600" cy="487362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그 사랑이 내려와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685800"/>
            <a:ext cx="57150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고난중에 주 음성 들을 수 없다해도 </a:t>
            </a:r>
            <a:r>
              <a:rPr lang="ko-KR" altLang="en-US" sz="1600" b="1" dirty="0" smtClean="0"/>
              <a:t>                                                                           참된 </a:t>
            </a:r>
            <a:r>
              <a:rPr lang="ko-KR" altLang="en-US" sz="1600" b="1" dirty="0" smtClean="0"/>
              <a:t>진리되신  주 나는 붙드네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폭풍</a:t>
            </a: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고통</a:t>
            </a:r>
            <a:r>
              <a:rPr lang="en-US" altLang="ko-KR" sz="1600" b="1" dirty="0" smtClean="0"/>
              <a:t>)</a:t>
            </a:r>
            <a:r>
              <a:rPr lang="ko-KR" altLang="en-US" sz="1600" b="1" dirty="0" smtClean="0"/>
              <a:t>이  몰려와도 험한 길을 간대도 </a:t>
            </a:r>
            <a:r>
              <a:rPr lang="ko-KR" altLang="en-US" sz="1600" b="1" dirty="0" smtClean="0"/>
              <a:t>                                                               믿음의  </a:t>
            </a:r>
            <a:r>
              <a:rPr lang="ko-KR" altLang="en-US" sz="1600" b="1" dirty="0" smtClean="0"/>
              <a:t>두 손 들고 주 신뢰해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Pre-Chorus 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>
                <a:solidFill>
                  <a:srgbClr val="FF0000"/>
                </a:solidFill>
              </a:rPr>
              <a:t>내게 행하신 그 놀라운 일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                                                                                   생명주신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주를 기억하네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Chorus 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>
                <a:solidFill>
                  <a:srgbClr val="FF0000"/>
                </a:solidFill>
              </a:rPr>
              <a:t>그 사랑이  내려와  날 자유케하셨네  영원히  나는  주님의  것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산과  골짜기에서  내 영혼 노래하네  영원히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나는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주님의  것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주의 약속 이뤄져 소망이 넘칠 때에도 </a:t>
            </a:r>
            <a:r>
              <a:rPr lang="ko-KR" altLang="en-US" sz="1600" b="1" dirty="0" smtClean="0"/>
              <a:t>                                            은혜로운 </a:t>
            </a:r>
            <a:r>
              <a:rPr lang="ko-KR" altLang="en-US" sz="1600" b="1" dirty="0" smtClean="0"/>
              <a:t>주 손길 느낄 때도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주를  </a:t>
            </a:r>
            <a:r>
              <a:rPr lang="ko-KR" altLang="en-US" sz="1600" b="1" dirty="0" smtClean="0"/>
              <a:t>향한  갈망과  겸손한 마음으로  </a:t>
            </a:r>
            <a:r>
              <a:rPr lang="ko-KR" altLang="en-US" sz="1600" b="1" dirty="0" smtClean="0"/>
              <a:t>                                                 믿음의 </a:t>
            </a:r>
            <a:r>
              <a:rPr lang="ko-KR" altLang="en-US" sz="1600" b="1" dirty="0" smtClean="0"/>
              <a:t>두 손 들고 주 찬양해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 </a:t>
            </a: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브릿지</a:t>
            </a:r>
            <a:r>
              <a:rPr lang="en-US" sz="1600" b="1" dirty="0" smtClean="0"/>
              <a:t>                                                                          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나의 삶  주의 것 모든 삶 오직 주의 것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사랑이 내려와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사랑이 내려와</dc:title>
  <dc:creator>jungyeo park</dc:creator>
  <cp:lastModifiedBy>mary</cp:lastModifiedBy>
  <cp:revision>25</cp:revision>
  <dcterms:created xsi:type="dcterms:W3CDTF">2016-03-30T02:56:32Z</dcterms:created>
  <dcterms:modified xsi:type="dcterms:W3CDTF">2018-01-16T17:14:51Z</dcterms:modified>
</cp:coreProperties>
</file>