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 varScale="1">
        <p:scale>
          <a:sx n="98" d="100"/>
          <a:sy n="98" d="100"/>
        </p:scale>
        <p:origin x="-90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D9BC7-71B3-4BC6-BF26-E42AA8342CDF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3EE4-38FF-4D18-92C0-67071FA58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D9BC7-71B3-4BC6-BF26-E42AA8342CDF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3EE4-38FF-4D18-92C0-67071FA58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D9BC7-71B3-4BC6-BF26-E42AA8342CDF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3EE4-38FF-4D18-92C0-67071FA58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D9BC7-71B3-4BC6-BF26-E42AA8342CDF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3EE4-38FF-4D18-92C0-67071FA58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D9BC7-71B3-4BC6-BF26-E42AA8342CDF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3EE4-38FF-4D18-92C0-67071FA58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D9BC7-71B3-4BC6-BF26-E42AA8342CDF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3EE4-38FF-4D18-92C0-67071FA58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D9BC7-71B3-4BC6-BF26-E42AA8342CDF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3EE4-38FF-4D18-92C0-67071FA58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D9BC7-71B3-4BC6-BF26-E42AA8342CDF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3EE4-38FF-4D18-92C0-67071FA58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D9BC7-71B3-4BC6-BF26-E42AA8342CDF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3EE4-38FF-4D18-92C0-67071FA58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D9BC7-71B3-4BC6-BF26-E42AA8342CDF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3EE4-38FF-4D18-92C0-67071FA58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D9BC7-71B3-4BC6-BF26-E42AA8342CDF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C3EE4-38FF-4D18-92C0-67071FA58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D9BC7-71B3-4BC6-BF26-E42AA8342CDF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C3EE4-38FF-4D18-92C0-67071FA58B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그 놀라운 사랑 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 놀라운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505200" cy="609599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그 놀라운 사랑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4876800" cy="5943600"/>
          </a:xfrm>
        </p:spPr>
        <p:txBody>
          <a:bodyPr>
            <a:no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Love,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놀라운 사랑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Love,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끝없는 사랑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Love,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형용할 수 없는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Love,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값없는 용서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폭풍가운데 나 있어도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당신의 미소 날 붙드네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완전한 평화로 이끄시네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사랑의 속삭임 들을 수 있네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조용하게 말씀하시네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참 평화 내가 함께 있노라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넌 나의 갈망 나의 선택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그 놀라운 사랑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 놀라운 사랑</dc:title>
  <dc:creator>user</dc:creator>
  <cp:lastModifiedBy>mary</cp:lastModifiedBy>
  <cp:revision>9</cp:revision>
  <dcterms:created xsi:type="dcterms:W3CDTF">2016-05-20T12:48:55Z</dcterms:created>
  <dcterms:modified xsi:type="dcterms:W3CDTF">2018-01-16T04:35:35Z</dcterms:modified>
</cp:coreProperties>
</file>