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>
        <p:scale>
          <a:sx n="78" d="100"/>
          <a:sy n="78" d="100"/>
        </p:scale>
        <p:origin x="-1488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49DB-4C17-4DAE-A449-BB9180958A3A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E332-6D57-4360-90EE-BB45BD479F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49DB-4C17-4DAE-A449-BB9180958A3A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E332-6D57-4360-90EE-BB45BD479F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49DB-4C17-4DAE-A449-BB9180958A3A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E332-6D57-4360-90EE-BB45BD479F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49DB-4C17-4DAE-A449-BB9180958A3A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E332-6D57-4360-90EE-BB45BD479F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49DB-4C17-4DAE-A449-BB9180958A3A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E332-6D57-4360-90EE-BB45BD479F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49DB-4C17-4DAE-A449-BB9180958A3A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E332-6D57-4360-90EE-BB45BD479F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49DB-4C17-4DAE-A449-BB9180958A3A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E332-6D57-4360-90EE-BB45BD479F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49DB-4C17-4DAE-A449-BB9180958A3A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E332-6D57-4360-90EE-BB45BD479F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49DB-4C17-4DAE-A449-BB9180958A3A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E332-6D57-4360-90EE-BB45BD479F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49DB-4C17-4DAE-A449-BB9180958A3A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E332-6D57-4360-90EE-BB45BD479F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49DB-4C17-4DAE-A449-BB9180958A3A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E332-6D57-4360-90EE-BB45BD479F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649DB-4C17-4DAE-A449-BB9180958A3A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0E332-6D57-4360-90EE-BB45BD479FC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Lift up your heads to the coming King4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고개들어 주를 맞이해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411760" y="260648"/>
            <a:ext cx="3960440" cy="576064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err="1" smtClean="0"/>
              <a:t>고개들어</a:t>
            </a:r>
            <a:r>
              <a:rPr lang="ko-KR" altLang="en-US" sz="3200" b="1" dirty="0" smtClean="0"/>
              <a:t> 주를 맞이해 </a:t>
            </a:r>
            <a:endParaRPr lang="ko-KR" altLang="en-US" sz="3200" b="1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1043608" y="2852936"/>
            <a:ext cx="3960440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고개들어 </a:t>
            </a:r>
            <a:r>
              <a:rPr lang="ko-KR" altLang="en-US" sz="2000" b="1" dirty="0" smtClean="0"/>
              <a:t>주를 맞이해</a:t>
            </a: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엎드리어 </a:t>
            </a:r>
            <a:r>
              <a:rPr lang="ko-KR" altLang="en-US" sz="2000" b="1" dirty="0" smtClean="0"/>
              <a:t>경배하며 찬양</a:t>
            </a: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왕의 </a:t>
            </a:r>
            <a:r>
              <a:rPr lang="ko-KR" altLang="en-US" sz="2000" b="1" dirty="0" smtClean="0"/>
              <a:t>위엄을 신령과 진정한</a:t>
            </a: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찬양으로 </a:t>
            </a:r>
            <a:r>
              <a:rPr lang="ko-KR" altLang="en-US" sz="2000" b="1" dirty="0" smtClean="0"/>
              <a:t>영광 돌려 만왕의 왕께</a:t>
            </a:r>
            <a:endParaRPr lang="ko-KR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고개들어 주를 맞이해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고개들어 주를 맞이해 </dc:title>
  <dc:creator>현빈</dc:creator>
  <cp:lastModifiedBy>mary</cp:lastModifiedBy>
  <cp:revision>11</cp:revision>
  <dcterms:created xsi:type="dcterms:W3CDTF">2015-10-31T17:24:21Z</dcterms:created>
  <dcterms:modified xsi:type="dcterms:W3CDTF">2018-01-31T14:27:21Z</dcterms:modified>
</cp:coreProperties>
</file>