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2498-9062-4480-B43A-9C23B259C20E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0DA19-4455-4334-9F61-E796F0C81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2498-9062-4480-B43A-9C23B259C20E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0DA19-4455-4334-9F61-E796F0C81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2498-9062-4480-B43A-9C23B259C20E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0DA19-4455-4334-9F61-E796F0C81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2498-9062-4480-B43A-9C23B259C20E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0DA19-4455-4334-9F61-E796F0C81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2498-9062-4480-B43A-9C23B259C20E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0DA19-4455-4334-9F61-E796F0C81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2498-9062-4480-B43A-9C23B259C20E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0DA19-4455-4334-9F61-E796F0C81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2498-9062-4480-B43A-9C23B259C20E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0DA19-4455-4334-9F61-E796F0C81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2498-9062-4480-B43A-9C23B259C20E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0DA19-4455-4334-9F61-E796F0C81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2498-9062-4480-B43A-9C23B259C20E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0DA19-4455-4334-9F61-E796F0C81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2498-9062-4480-B43A-9C23B259C20E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0DA19-4455-4334-9F61-E796F0C81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2498-9062-4480-B43A-9C23B259C20E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0DA19-4455-4334-9F61-E796F0C81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22498-9062-4480-B43A-9C23B259C20E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0DA19-4455-4334-9F61-E796F0C815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ronger.jpg"/>
          <p:cNvPicPr>
            <a:picLocks noChangeAspect="1"/>
          </p:cNvPicPr>
          <p:nvPr userDrawn="1"/>
        </p:nvPicPr>
        <p:blipFill>
          <a:blip r:embed="rId14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강하신 주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0" y="0"/>
            <a:ext cx="2514600" cy="6096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강하신 주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00" y="609600"/>
            <a:ext cx="4648200" cy="60198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우리를 위한 사랑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겸손에 그 십자가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       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수치와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죄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끊으시고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부활하신 승리의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폭풍과 불 속에도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신실하신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하나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진리로 자유케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안에 계신 예수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강하신 주 강하신 주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죄에 권세 깨뜨렸네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/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말씀대로 부활하신 예수는 만유의 주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endParaRPr lang="en-US" altLang="ko-KR" sz="14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영원하신 하나님 나의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소망과 요새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         속하신 그 십자가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모든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걸 이루셨네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So </a:t>
            </a:r>
            <a:r>
              <a:rPr lang="en-US" sz="2400" b="1" dirty="0" smtClean="0">
                <a:solidFill>
                  <a:schemeClr val="tx1"/>
                </a:solidFill>
              </a:rPr>
              <a:t>let your name be lifted higher,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Be lifted higher, be lifted higher...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(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그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이름이 높여지리라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더욱더 높이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높여지리라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)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14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강하신 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강하신 주</dc:title>
  <dc:creator>user</dc:creator>
  <cp:lastModifiedBy>user</cp:lastModifiedBy>
  <cp:revision>11</cp:revision>
  <dcterms:created xsi:type="dcterms:W3CDTF">2016-05-13T17:46:18Z</dcterms:created>
  <dcterms:modified xsi:type="dcterms:W3CDTF">2018-01-06T15:51:58Z</dcterms:modified>
</cp:coreProperties>
</file>