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FCC8B-EF53-4321-AF9F-1D2725392378}" type="datetimeFigureOut">
              <a:rPr lang="en-US" smtClean="0"/>
              <a:pPr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D6470-E716-458A-8C36-80A2639AFD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GOOD 2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9203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are GOO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505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 are </a:t>
            </a:r>
            <a:r>
              <a:rPr lang="en-US" sz="4900" b="1" dirty="0" smtClean="0"/>
              <a:t>GOOD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33400"/>
            <a:ext cx="4495800" cy="6324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You are God, And I am not,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 take Your place, Above my life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 everything, and all I am,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I’m holding on, Onto Your plan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My life is not my own,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 come and take control,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Cause You alone are good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600" dirty="0" smtClean="0"/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i="1" dirty="0" smtClean="0">
                <a:solidFill>
                  <a:srgbClr val="FF0000"/>
                </a:solidFill>
              </a:rPr>
              <a:t>Chorus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You are good, All the time,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Your love endures forever,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 are good, All the time, You are good.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i="1" dirty="0" smtClean="0">
                <a:solidFill>
                  <a:schemeClr val="tx1"/>
                </a:solidFill>
              </a:rPr>
              <a:t>Bridge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There’s no other name,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 other name like Jesus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are GOOD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are GOOD</dc:title>
  <dc:creator>jungyeo park</dc:creator>
  <cp:lastModifiedBy>user</cp:lastModifiedBy>
  <cp:revision>12</cp:revision>
  <dcterms:created xsi:type="dcterms:W3CDTF">2016-05-24T13:02:41Z</dcterms:created>
  <dcterms:modified xsi:type="dcterms:W3CDTF">2018-01-09T00:27:00Z</dcterms:modified>
</cp:coreProperties>
</file>