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B5672-9D37-41F4-987F-0E584801780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16028-7B8A-487F-ABB1-B19380DD83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두렴없네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m Shall I F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1800" y="0"/>
            <a:ext cx="3352800" cy="457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Whom Shall I Fear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457200"/>
            <a:ext cx="8077200" cy="6400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You hear me when I </a:t>
            </a:r>
            <a:r>
              <a:rPr lang="en-US" sz="1800" b="1" dirty="0" smtClean="0"/>
              <a:t>call You </a:t>
            </a:r>
            <a:r>
              <a:rPr lang="en-US" sz="1800" b="1" dirty="0" smtClean="0"/>
              <a:t>are my morning song</a:t>
            </a:r>
            <a:br>
              <a:rPr lang="en-US" sz="1800" b="1" dirty="0" smtClean="0"/>
            </a:br>
            <a:r>
              <a:rPr lang="en-US" sz="1800" b="1" dirty="0" smtClean="0"/>
              <a:t>Though darkness fills the </a:t>
            </a:r>
            <a:r>
              <a:rPr lang="en-US" sz="1800" b="1" dirty="0" smtClean="0"/>
              <a:t>night It </a:t>
            </a:r>
            <a:r>
              <a:rPr lang="en-US" sz="1800" b="1" dirty="0" smtClean="0"/>
              <a:t>cannot hide the light</a:t>
            </a:r>
            <a:br>
              <a:rPr lang="en-US" sz="1800" b="1" dirty="0" smtClean="0"/>
            </a:br>
            <a:r>
              <a:rPr lang="en-US" sz="1800" b="1" dirty="0" smtClean="0"/>
              <a:t>Whom Shall I Fear </a:t>
            </a:r>
            <a:r>
              <a:rPr lang="en-US" sz="1800" b="1" dirty="0" smtClean="0"/>
              <a:t>You </a:t>
            </a:r>
            <a:r>
              <a:rPr lang="en-US" sz="1800" b="1" dirty="0" smtClean="0"/>
              <a:t>crush the enemy</a:t>
            </a:r>
            <a:br>
              <a:rPr lang="en-US" sz="1800" b="1" dirty="0" smtClean="0"/>
            </a:br>
            <a:r>
              <a:rPr lang="en-US" sz="1800" b="1" dirty="0" smtClean="0"/>
              <a:t>Underneath my </a:t>
            </a:r>
            <a:r>
              <a:rPr lang="en-US" sz="1800" b="1" dirty="0" smtClean="0"/>
              <a:t>feet You </a:t>
            </a:r>
            <a:r>
              <a:rPr lang="en-US" sz="1800" b="1" dirty="0" smtClean="0"/>
              <a:t>are my sword and shield</a:t>
            </a:r>
            <a:br>
              <a:rPr lang="en-US" sz="1800" b="1" dirty="0" smtClean="0"/>
            </a:br>
            <a:r>
              <a:rPr lang="en-US" sz="1800" b="1" dirty="0" smtClean="0"/>
              <a:t>Though troubles linger </a:t>
            </a:r>
            <a:r>
              <a:rPr lang="en-US" sz="1800" b="1" dirty="0" smtClean="0"/>
              <a:t>still  Whom </a:t>
            </a:r>
            <a:r>
              <a:rPr lang="en-US" sz="1800" b="1" dirty="0" smtClean="0"/>
              <a:t>shall I fear</a:t>
            </a:r>
            <a:r>
              <a:rPr lang="en-US" sz="1200" b="1" dirty="0" smtClean="0"/>
              <a:t/>
            </a:r>
            <a:br>
              <a:rPr lang="en-US" sz="1200" b="1" dirty="0" smtClean="0"/>
            </a:br>
            <a:endParaRPr lang="en-US" sz="1200" b="1" dirty="0" smtClean="0"/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                                                   I </a:t>
            </a:r>
            <a:r>
              <a:rPr lang="en-US" sz="1800" b="1" dirty="0" smtClean="0">
                <a:solidFill>
                  <a:srgbClr val="FF0000"/>
                </a:solidFill>
              </a:rPr>
              <a:t>know who goes before </a:t>
            </a:r>
            <a:r>
              <a:rPr lang="en-US" sz="1800" b="1" dirty="0" smtClean="0">
                <a:solidFill>
                  <a:srgbClr val="FF0000"/>
                </a:solidFill>
              </a:rPr>
              <a:t>me I </a:t>
            </a:r>
            <a:r>
              <a:rPr lang="en-US" sz="1800" b="1" dirty="0" smtClean="0">
                <a:solidFill>
                  <a:srgbClr val="FF0000"/>
                </a:solidFill>
              </a:rPr>
              <a:t>know who stands behind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God of angel </a:t>
            </a:r>
            <a:r>
              <a:rPr lang="en-US" sz="1800" b="1" dirty="0" smtClean="0">
                <a:solidFill>
                  <a:srgbClr val="FF0000"/>
                </a:solidFill>
              </a:rPr>
              <a:t>armies Is </a:t>
            </a:r>
            <a:r>
              <a:rPr lang="en-US" sz="1800" b="1" dirty="0" smtClean="0">
                <a:solidFill>
                  <a:srgbClr val="FF0000"/>
                </a:solidFill>
              </a:rPr>
              <a:t>always by my side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one who reigns </a:t>
            </a:r>
            <a:r>
              <a:rPr lang="en-US" sz="1800" b="1" dirty="0" smtClean="0">
                <a:solidFill>
                  <a:srgbClr val="FF0000"/>
                </a:solidFill>
              </a:rPr>
              <a:t>forever He </a:t>
            </a:r>
            <a:r>
              <a:rPr lang="en-US" sz="1800" b="1" dirty="0" smtClean="0">
                <a:solidFill>
                  <a:srgbClr val="FF0000"/>
                </a:solidFill>
              </a:rPr>
              <a:t>is a friend of mine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God of angel </a:t>
            </a:r>
            <a:r>
              <a:rPr lang="en-US" sz="1800" b="1" dirty="0" smtClean="0">
                <a:solidFill>
                  <a:srgbClr val="FF0000"/>
                </a:solidFill>
              </a:rPr>
              <a:t>armies Is </a:t>
            </a:r>
            <a:r>
              <a:rPr lang="en-US" sz="1800" b="1" dirty="0" smtClean="0">
                <a:solidFill>
                  <a:srgbClr val="FF0000"/>
                </a:solidFill>
              </a:rPr>
              <a:t>always by my side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200" b="1" dirty="0" smtClean="0"/>
              <a:t/>
            </a:r>
            <a:br>
              <a:rPr lang="en-US" sz="1200" b="1" dirty="0" smtClean="0"/>
            </a:br>
            <a:endParaRPr lang="en-US" sz="1200" b="1" dirty="0" smtClean="0"/>
          </a:p>
          <a:p>
            <a:pPr marL="0" indent="0">
              <a:buNone/>
            </a:pPr>
            <a:r>
              <a:rPr lang="en-US" sz="1800" b="1" dirty="0" smtClean="0"/>
              <a:t>My </a:t>
            </a:r>
            <a:r>
              <a:rPr lang="en-US" sz="1800" b="1" dirty="0" smtClean="0"/>
              <a:t>strength is in Your </a:t>
            </a:r>
            <a:r>
              <a:rPr lang="en-US" sz="1800" b="1" dirty="0" smtClean="0"/>
              <a:t>name For </a:t>
            </a:r>
            <a:r>
              <a:rPr lang="en-US" sz="1800" b="1" dirty="0" smtClean="0"/>
              <a:t>You alone can save</a:t>
            </a:r>
            <a:br>
              <a:rPr lang="en-US" sz="1800" b="1" dirty="0" smtClean="0"/>
            </a:br>
            <a:r>
              <a:rPr lang="en-US" sz="1800" b="1" dirty="0" smtClean="0"/>
              <a:t>You will deliver </a:t>
            </a:r>
            <a:r>
              <a:rPr lang="en-US" sz="1800" b="1" dirty="0" smtClean="0"/>
              <a:t>me Yours </a:t>
            </a:r>
            <a:r>
              <a:rPr lang="en-US" sz="1800" b="1" dirty="0" smtClean="0"/>
              <a:t>is the victory</a:t>
            </a:r>
            <a:br>
              <a:rPr lang="en-US" sz="1800" b="1" dirty="0" smtClean="0"/>
            </a:br>
            <a:r>
              <a:rPr lang="en-US" sz="1800" b="1" dirty="0" smtClean="0"/>
              <a:t>Whom shall I </a:t>
            </a:r>
            <a:r>
              <a:rPr lang="en-US" sz="1800" b="1" dirty="0" smtClean="0"/>
              <a:t>fear Whom </a:t>
            </a:r>
            <a:r>
              <a:rPr lang="en-US" sz="1800" b="1" dirty="0" smtClean="0"/>
              <a:t>shall I </a:t>
            </a:r>
            <a:r>
              <a:rPr lang="en-US" sz="1800" b="1" dirty="0" smtClean="0"/>
              <a:t>fear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Bridge                                                                                                                                                                                And </a:t>
            </a:r>
            <a:r>
              <a:rPr lang="en-US" sz="1800" b="1" dirty="0" smtClean="0"/>
              <a:t>nothing formed against me shall </a:t>
            </a:r>
            <a:r>
              <a:rPr lang="en-US" sz="1800" b="1" dirty="0" smtClean="0"/>
              <a:t>stand You </a:t>
            </a:r>
            <a:r>
              <a:rPr lang="en-US" sz="1800" b="1" dirty="0" smtClean="0"/>
              <a:t>hold the whole world in Your hands</a:t>
            </a:r>
            <a:br>
              <a:rPr lang="en-US" sz="1800" b="1" dirty="0" smtClean="0"/>
            </a:br>
            <a:r>
              <a:rPr lang="en-US" sz="1800" b="1" dirty="0" smtClean="0"/>
              <a:t>I'm holding on to Your </a:t>
            </a:r>
            <a:r>
              <a:rPr lang="en-US" sz="1800" b="1" dirty="0" smtClean="0"/>
              <a:t>promises 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faithful 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faithful  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Whom Shall I Fear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Whom Shall I Fear </dc:title>
  <dc:creator>jungyeo park</dc:creator>
  <cp:lastModifiedBy>mary</cp:lastModifiedBy>
  <cp:revision>13</cp:revision>
  <dcterms:created xsi:type="dcterms:W3CDTF">2016-02-22T11:03:02Z</dcterms:created>
  <dcterms:modified xsi:type="dcterms:W3CDTF">2018-01-03T19:56:53Z</dcterms:modified>
</cp:coreProperties>
</file>