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>
        <p:scale>
          <a:sx n="80" d="100"/>
          <a:sy n="80" d="100"/>
        </p:scale>
        <p:origin x="-1428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44E20-B530-469A-8A13-0E7F5E89C1B7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6C252-5EAA-42A5-9FA6-85770FB111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it Up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70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rn it 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438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Turn it Up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76955"/>
            <a:ext cx="7010400" cy="63246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 are here as we lift you up You are riding on our praise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enthroned over everything You are seated in our praise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This is prophetic I can feel it in the air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We </a:t>
            </a:r>
            <a:r>
              <a:rPr lang="en-US" sz="1800" b="1" dirty="0" smtClean="0">
                <a:solidFill>
                  <a:srgbClr val="FF0000"/>
                </a:solidFill>
              </a:rPr>
              <a:t>lift our praise and you change the atmosphere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With hearts open now everybody sing it loud Oh!  (I am free! )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Turn it up this sound of praise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Make </a:t>
            </a:r>
            <a:r>
              <a:rPr lang="en-US" sz="1800" b="1" dirty="0" smtClean="0">
                <a:solidFill>
                  <a:srgbClr val="FF0000"/>
                </a:solidFill>
              </a:rPr>
              <a:t>it louder than any other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Lift him up and shout his name over all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As we praise where I can feel the change As your presence now invades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 the sound of the broken chains Prison doors are giving way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Our praise goes up Your rain comes down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Our praise goes up Your rain comes down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With </a:t>
            </a:r>
            <a:r>
              <a:rPr lang="en-US" sz="1800" b="1" dirty="0" smtClean="0">
                <a:solidFill>
                  <a:schemeClr val="tx1"/>
                </a:solidFill>
              </a:rPr>
              <a:t>shouts of praise we celebrate King of glory enter 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are riding on our praise Oh </a:t>
            </a:r>
            <a:r>
              <a:rPr lang="en-US" sz="1800" b="1" dirty="0" smtClean="0">
                <a:solidFill>
                  <a:schemeClr val="tx1"/>
                </a:solidFill>
              </a:rPr>
              <a:t>Lord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Turn it Up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 it Up</dc:title>
  <dc:creator>user</dc:creator>
  <cp:lastModifiedBy>mary</cp:lastModifiedBy>
  <cp:revision>11</cp:revision>
  <dcterms:created xsi:type="dcterms:W3CDTF">2016-05-10T14:45:09Z</dcterms:created>
  <dcterms:modified xsi:type="dcterms:W3CDTF">2018-01-19T14:36:34Z</dcterms:modified>
</cp:coreProperties>
</file>